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0"/>
  </p:notesMasterIdLst>
  <p:sldIdLst>
    <p:sldId id="287" r:id="rId2"/>
    <p:sldId id="335" r:id="rId3"/>
    <p:sldId id="340" r:id="rId4"/>
    <p:sldId id="341" r:id="rId5"/>
    <p:sldId id="324" r:id="rId6"/>
    <p:sldId id="339" r:id="rId7"/>
    <p:sldId id="338" r:id="rId8"/>
    <p:sldId id="327" r:id="rId9"/>
    <p:sldId id="354" r:id="rId10"/>
    <p:sldId id="356" r:id="rId11"/>
    <p:sldId id="357" r:id="rId12"/>
    <p:sldId id="330" r:id="rId13"/>
    <p:sldId id="332" r:id="rId14"/>
    <p:sldId id="331" r:id="rId15"/>
    <p:sldId id="285" r:id="rId16"/>
    <p:sldId id="349" r:id="rId17"/>
    <p:sldId id="333" r:id="rId18"/>
    <p:sldId id="325" r:id="rId19"/>
    <p:sldId id="271" r:id="rId20"/>
    <p:sldId id="272" r:id="rId21"/>
    <p:sldId id="343" r:id="rId22"/>
    <p:sldId id="342" r:id="rId23"/>
    <p:sldId id="273" r:id="rId24"/>
    <p:sldId id="283" r:id="rId25"/>
    <p:sldId id="351" r:id="rId26"/>
    <p:sldId id="274" r:id="rId27"/>
    <p:sldId id="275" r:id="rId28"/>
    <p:sldId id="276" r:id="rId29"/>
    <p:sldId id="353" r:id="rId30"/>
    <p:sldId id="277" r:id="rId31"/>
    <p:sldId id="278" r:id="rId32"/>
    <p:sldId id="279" r:id="rId33"/>
    <p:sldId id="280" r:id="rId34"/>
    <p:sldId id="281" r:id="rId35"/>
    <p:sldId id="282" r:id="rId36"/>
    <p:sldId id="352" r:id="rId37"/>
    <p:sldId id="284" r:id="rId38"/>
    <p:sldId id="348" r:id="rId39"/>
    <p:sldId id="336" r:id="rId40"/>
    <p:sldId id="344" r:id="rId41"/>
    <p:sldId id="260" r:id="rId42"/>
    <p:sldId id="326" r:id="rId43"/>
    <p:sldId id="261" r:id="rId44"/>
    <p:sldId id="262" r:id="rId45"/>
    <p:sldId id="263" r:id="rId46"/>
    <p:sldId id="264" r:id="rId47"/>
    <p:sldId id="265" r:id="rId48"/>
    <p:sldId id="266" r:id="rId49"/>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61AAB1E-109E-9CAE-174E-0CA663F314C1}" name="Lindsi Smith" initials="LS" userId="507.cml.egnyte.com_tp_egnyte_plus" providerId="Windows Live"/>
  <p188:author id="{56EFE280-A439-09FC-8A39-4C5F4AE1E145}" name="Natalie MacIntosh" initials="NM" userId="249.cml.egnyte.com_tp_egnyte_plus" providerId="Windows Live"/>
  <p188:author id="{8BA57CA3-5FD4-89F1-D34D-D8C3CCDE78B1}" name="MacIntosh, Natalie (MIN-CML)" initials="MN(C" userId="S::natalie.macintosh@clynch.com::186d5cca-deac-4b95-b93c-4a44561e17df"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5B9BD5"/>
    <a:srgbClr val="70AD47"/>
    <a:srgbClr val="ED7D31"/>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6F10C38-E2DC-6945-B973-F095C1B8B0CA}" v="13" dt="2026-08-13T14:23:26.1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153" autoAdjust="0"/>
    <p:restoredTop sz="94660"/>
  </p:normalViewPr>
  <p:slideViewPr>
    <p:cSldViewPr snapToGrid="0" showGuides="1">
      <p:cViewPr varScale="1">
        <p:scale>
          <a:sx n="96" d="100"/>
          <a:sy n="96" d="100"/>
        </p:scale>
        <p:origin x="176" y="7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8/10/relationships/authors" Target="author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si Bielawski" userId="507.cml.egnyte.com_tp_egnyte_plus" providerId="OAuth2" clId="{E4FC247A-EF58-55F1-BC60-8EE4519C0F0C}"/>
    <pc:docChg chg="undo redo custSel addSld delSld modSld sldOrd">
      <pc:chgData name="Lindsi Bielawski" userId="507.cml.egnyte.com_tp_egnyte_plus" providerId="OAuth2" clId="{E4FC247A-EF58-55F1-BC60-8EE4519C0F0C}" dt="2026-08-13T14:32:11.761" v="410" actId="1076"/>
      <pc:docMkLst>
        <pc:docMk/>
      </pc:docMkLst>
      <pc:sldChg chg="modSp mod">
        <pc:chgData name="Lindsi Bielawski" userId="507.cml.egnyte.com_tp_egnyte_plus" providerId="OAuth2" clId="{E4FC247A-EF58-55F1-BC60-8EE4519C0F0C}" dt="2026-08-13T14:29:12.146" v="372" actId="20577"/>
        <pc:sldMkLst>
          <pc:docMk/>
          <pc:sldMk cId="0" sldId="260"/>
        </pc:sldMkLst>
        <pc:spChg chg="mod">
          <ac:chgData name="Lindsi Bielawski" userId="507.cml.egnyte.com_tp_egnyte_plus" providerId="OAuth2" clId="{E4FC247A-EF58-55F1-BC60-8EE4519C0F0C}" dt="2026-08-13T14:29:12.146" v="372" actId="20577"/>
          <ac:spMkLst>
            <pc:docMk/>
            <pc:sldMk cId="0" sldId="260"/>
            <ac:spMk id="2" creationId="{A7E7A8D3-37BC-2C46-7E37-6961B9E9B3A6}"/>
          </ac:spMkLst>
        </pc:spChg>
      </pc:sldChg>
      <pc:sldChg chg="modSp mod">
        <pc:chgData name="Lindsi Bielawski" userId="507.cml.egnyte.com_tp_egnyte_plus" providerId="OAuth2" clId="{E4FC247A-EF58-55F1-BC60-8EE4519C0F0C}" dt="2026-08-13T14:29:20.976" v="376" actId="20577"/>
        <pc:sldMkLst>
          <pc:docMk/>
          <pc:sldMk cId="0" sldId="261"/>
        </pc:sldMkLst>
        <pc:spChg chg="mod">
          <ac:chgData name="Lindsi Bielawski" userId="507.cml.egnyte.com_tp_egnyte_plus" providerId="OAuth2" clId="{E4FC247A-EF58-55F1-BC60-8EE4519C0F0C}" dt="2026-08-13T14:29:20.976" v="376" actId="20577"/>
          <ac:spMkLst>
            <pc:docMk/>
            <pc:sldMk cId="0" sldId="261"/>
            <ac:spMk id="3" creationId="{780FFE03-50C1-0EE5-EB5B-F2D7C16357C3}"/>
          </ac:spMkLst>
        </pc:spChg>
      </pc:sldChg>
      <pc:sldChg chg="modSp mod">
        <pc:chgData name="Lindsi Bielawski" userId="507.cml.egnyte.com_tp_egnyte_plus" providerId="OAuth2" clId="{E4FC247A-EF58-55F1-BC60-8EE4519C0F0C}" dt="2026-08-13T14:29:28.443" v="379" actId="20577"/>
        <pc:sldMkLst>
          <pc:docMk/>
          <pc:sldMk cId="0" sldId="262"/>
        </pc:sldMkLst>
        <pc:spChg chg="mod">
          <ac:chgData name="Lindsi Bielawski" userId="507.cml.egnyte.com_tp_egnyte_plus" providerId="OAuth2" clId="{E4FC247A-EF58-55F1-BC60-8EE4519C0F0C}" dt="2026-08-13T14:29:28.443" v="379" actId="20577"/>
          <ac:spMkLst>
            <pc:docMk/>
            <pc:sldMk cId="0" sldId="262"/>
            <ac:spMk id="3" creationId="{D5543A91-EB3F-4902-A136-000A4F654F4C}"/>
          </ac:spMkLst>
        </pc:spChg>
      </pc:sldChg>
      <pc:sldChg chg="modSp mod">
        <pc:chgData name="Lindsi Bielawski" userId="507.cml.egnyte.com_tp_egnyte_plus" providerId="OAuth2" clId="{E4FC247A-EF58-55F1-BC60-8EE4519C0F0C}" dt="2026-08-13T14:29:33.073" v="381" actId="20577"/>
        <pc:sldMkLst>
          <pc:docMk/>
          <pc:sldMk cId="0" sldId="263"/>
        </pc:sldMkLst>
        <pc:spChg chg="mod">
          <ac:chgData name="Lindsi Bielawski" userId="507.cml.egnyte.com_tp_egnyte_plus" providerId="OAuth2" clId="{E4FC247A-EF58-55F1-BC60-8EE4519C0F0C}" dt="2026-08-13T14:29:33.073" v="381" actId="20577"/>
          <ac:spMkLst>
            <pc:docMk/>
            <pc:sldMk cId="0" sldId="263"/>
            <ac:spMk id="3" creationId="{C82E168A-6CDD-CB86-F2DA-4DD2A53B36BA}"/>
          </ac:spMkLst>
        </pc:spChg>
      </pc:sldChg>
      <pc:sldChg chg="modSp mod">
        <pc:chgData name="Lindsi Bielawski" userId="507.cml.egnyte.com_tp_egnyte_plus" providerId="OAuth2" clId="{E4FC247A-EF58-55F1-BC60-8EE4519C0F0C}" dt="2026-08-13T14:29:37.250" v="383" actId="20577"/>
        <pc:sldMkLst>
          <pc:docMk/>
          <pc:sldMk cId="0" sldId="264"/>
        </pc:sldMkLst>
        <pc:spChg chg="mod">
          <ac:chgData name="Lindsi Bielawski" userId="507.cml.egnyte.com_tp_egnyte_plus" providerId="OAuth2" clId="{E4FC247A-EF58-55F1-BC60-8EE4519C0F0C}" dt="2026-08-13T14:29:37.250" v="383" actId="20577"/>
          <ac:spMkLst>
            <pc:docMk/>
            <pc:sldMk cId="0" sldId="264"/>
            <ac:spMk id="3" creationId="{E45F3FB7-CEBC-7161-F4EC-49E2A6810B64}"/>
          </ac:spMkLst>
        </pc:spChg>
      </pc:sldChg>
      <pc:sldChg chg="modSp mod">
        <pc:chgData name="Lindsi Bielawski" userId="507.cml.egnyte.com_tp_egnyte_plus" providerId="OAuth2" clId="{E4FC247A-EF58-55F1-BC60-8EE4519C0F0C}" dt="2026-08-13T14:29:42.273" v="385" actId="20577"/>
        <pc:sldMkLst>
          <pc:docMk/>
          <pc:sldMk cId="0" sldId="265"/>
        </pc:sldMkLst>
        <pc:spChg chg="mod">
          <ac:chgData name="Lindsi Bielawski" userId="507.cml.egnyte.com_tp_egnyte_plus" providerId="OAuth2" clId="{E4FC247A-EF58-55F1-BC60-8EE4519C0F0C}" dt="2026-08-13T14:29:42.273" v="385" actId="20577"/>
          <ac:spMkLst>
            <pc:docMk/>
            <pc:sldMk cId="0" sldId="265"/>
            <ac:spMk id="3" creationId="{BF470063-96E5-6183-E48F-CA1C9E850653}"/>
          </ac:spMkLst>
        </pc:spChg>
      </pc:sldChg>
      <pc:sldChg chg="modSp mod">
        <pc:chgData name="Lindsi Bielawski" userId="507.cml.egnyte.com_tp_egnyte_plus" providerId="OAuth2" clId="{E4FC247A-EF58-55F1-BC60-8EE4519C0F0C}" dt="2026-08-13T14:29:50.863" v="387" actId="20577"/>
        <pc:sldMkLst>
          <pc:docMk/>
          <pc:sldMk cId="0" sldId="266"/>
        </pc:sldMkLst>
        <pc:spChg chg="mod">
          <ac:chgData name="Lindsi Bielawski" userId="507.cml.egnyte.com_tp_egnyte_plus" providerId="OAuth2" clId="{E4FC247A-EF58-55F1-BC60-8EE4519C0F0C}" dt="2026-08-13T14:29:50.863" v="387" actId="20577"/>
          <ac:spMkLst>
            <pc:docMk/>
            <pc:sldMk cId="0" sldId="266"/>
            <ac:spMk id="3" creationId="{69B90703-1539-2A0B-F505-4FD2F8E1FF29}"/>
          </ac:spMkLst>
        </pc:spChg>
      </pc:sldChg>
      <pc:sldChg chg="modSp mod">
        <pc:chgData name="Lindsi Bielawski" userId="507.cml.egnyte.com_tp_egnyte_plus" providerId="OAuth2" clId="{E4FC247A-EF58-55F1-BC60-8EE4519C0F0C}" dt="2026-08-13T14:27:04.365" v="296" actId="20577"/>
        <pc:sldMkLst>
          <pc:docMk/>
          <pc:sldMk cId="0" sldId="271"/>
        </pc:sldMkLst>
        <pc:spChg chg="mod">
          <ac:chgData name="Lindsi Bielawski" userId="507.cml.egnyte.com_tp_egnyte_plus" providerId="OAuth2" clId="{E4FC247A-EF58-55F1-BC60-8EE4519C0F0C}" dt="2026-08-13T14:27:04.365" v="296" actId="20577"/>
          <ac:spMkLst>
            <pc:docMk/>
            <pc:sldMk cId="0" sldId="271"/>
            <ac:spMk id="2" creationId="{E1D6995D-FA4C-8BD3-89E0-1D00CD189C8E}"/>
          </ac:spMkLst>
        </pc:spChg>
      </pc:sldChg>
      <pc:sldChg chg="modSp mod">
        <pc:chgData name="Lindsi Bielawski" userId="507.cml.egnyte.com_tp_egnyte_plus" providerId="OAuth2" clId="{E4FC247A-EF58-55F1-BC60-8EE4519C0F0C}" dt="2026-08-13T14:27:08.854" v="298" actId="20577"/>
        <pc:sldMkLst>
          <pc:docMk/>
          <pc:sldMk cId="0" sldId="272"/>
        </pc:sldMkLst>
        <pc:spChg chg="mod">
          <ac:chgData name="Lindsi Bielawski" userId="507.cml.egnyte.com_tp_egnyte_plus" providerId="OAuth2" clId="{E4FC247A-EF58-55F1-BC60-8EE4519C0F0C}" dt="2026-08-13T14:27:08.854" v="298" actId="20577"/>
          <ac:spMkLst>
            <pc:docMk/>
            <pc:sldMk cId="0" sldId="272"/>
            <ac:spMk id="4" creationId="{A3A6B82E-25AF-95FB-AFB5-9BA275A1CCF3}"/>
          </ac:spMkLst>
        </pc:spChg>
      </pc:sldChg>
      <pc:sldChg chg="modSp mod">
        <pc:chgData name="Lindsi Bielawski" userId="507.cml.egnyte.com_tp_egnyte_plus" providerId="OAuth2" clId="{E4FC247A-EF58-55F1-BC60-8EE4519C0F0C}" dt="2026-08-13T14:27:21.607" v="310" actId="20577"/>
        <pc:sldMkLst>
          <pc:docMk/>
          <pc:sldMk cId="0" sldId="273"/>
        </pc:sldMkLst>
        <pc:spChg chg="mod">
          <ac:chgData name="Lindsi Bielawski" userId="507.cml.egnyte.com_tp_egnyte_plus" providerId="OAuth2" clId="{E4FC247A-EF58-55F1-BC60-8EE4519C0F0C}" dt="2026-08-13T14:27:21.607" v="310" actId="20577"/>
          <ac:spMkLst>
            <pc:docMk/>
            <pc:sldMk cId="0" sldId="273"/>
            <ac:spMk id="3" creationId="{B2146B1B-80D8-9E4B-3393-2219A9330EFF}"/>
          </ac:spMkLst>
        </pc:spChg>
      </pc:sldChg>
      <pc:sldChg chg="modSp mod">
        <pc:chgData name="Lindsi Bielawski" userId="507.cml.egnyte.com_tp_egnyte_plus" providerId="OAuth2" clId="{E4FC247A-EF58-55F1-BC60-8EE4519C0F0C}" dt="2026-08-13T14:27:36.332" v="320" actId="20577"/>
        <pc:sldMkLst>
          <pc:docMk/>
          <pc:sldMk cId="0" sldId="274"/>
        </pc:sldMkLst>
        <pc:spChg chg="mod">
          <ac:chgData name="Lindsi Bielawski" userId="507.cml.egnyte.com_tp_egnyte_plus" providerId="OAuth2" clId="{E4FC247A-EF58-55F1-BC60-8EE4519C0F0C}" dt="2026-08-13T14:27:36.332" v="320" actId="20577"/>
          <ac:spMkLst>
            <pc:docMk/>
            <pc:sldMk cId="0" sldId="274"/>
            <ac:spMk id="3" creationId="{C12F2D77-4744-6603-EBEF-E2DD24C994B8}"/>
          </ac:spMkLst>
        </pc:spChg>
      </pc:sldChg>
      <pc:sldChg chg="modSp mod">
        <pc:chgData name="Lindsi Bielawski" userId="507.cml.egnyte.com_tp_egnyte_plus" providerId="OAuth2" clId="{E4FC247A-EF58-55F1-BC60-8EE4519C0F0C}" dt="2026-08-13T14:27:40.629" v="324" actId="20577"/>
        <pc:sldMkLst>
          <pc:docMk/>
          <pc:sldMk cId="0" sldId="275"/>
        </pc:sldMkLst>
        <pc:spChg chg="mod">
          <ac:chgData name="Lindsi Bielawski" userId="507.cml.egnyte.com_tp_egnyte_plus" providerId="OAuth2" clId="{E4FC247A-EF58-55F1-BC60-8EE4519C0F0C}" dt="2026-08-13T14:27:40.629" v="324" actId="20577"/>
          <ac:spMkLst>
            <pc:docMk/>
            <pc:sldMk cId="0" sldId="275"/>
            <ac:spMk id="2" creationId="{7BB007C4-F794-D918-7C12-34EC4DB1380C}"/>
          </ac:spMkLst>
        </pc:spChg>
      </pc:sldChg>
      <pc:sldChg chg="modSp mod">
        <pc:chgData name="Lindsi Bielawski" userId="507.cml.egnyte.com_tp_egnyte_plus" providerId="OAuth2" clId="{E4FC247A-EF58-55F1-BC60-8EE4519C0F0C}" dt="2026-08-13T14:27:44.561" v="326" actId="20577"/>
        <pc:sldMkLst>
          <pc:docMk/>
          <pc:sldMk cId="0" sldId="276"/>
        </pc:sldMkLst>
        <pc:spChg chg="mod">
          <ac:chgData name="Lindsi Bielawski" userId="507.cml.egnyte.com_tp_egnyte_plus" providerId="OAuth2" clId="{E4FC247A-EF58-55F1-BC60-8EE4519C0F0C}" dt="2026-08-13T14:27:44.561" v="326" actId="20577"/>
          <ac:spMkLst>
            <pc:docMk/>
            <pc:sldMk cId="0" sldId="276"/>
            <ac:spMk id="3" creationId="{E8F5FEFC-C658-E8A1-F595-D90A1D95AE53}"/>
          </ac:spMkLst>
        </pc:spChg>
      </pc:sldChg>
      <pc:sldChg chg="modSp mod">
        <pc:chgData name="Lindsi Bielawski" userId="507.cml.egnyte.com_tp_egnyte_plus" providerId="OAuth2" clId="{E4FC247A-EF58-55F1-BC60-8EE4519C0F0C}" dt="2026-08-13T14:27:51.503" v="330" actId="20577"/>
        <pc:sldMkLst>
          <pc:docMk/>
          <pc:sldMk cId="0" sldId="277"/>
        </pc:sldMkLst>
        <pc:spChg chg="mod">
          <ac:chgData name="Lindsi Bielawski" userId="507.cml.egnyte.com_tp_egnyte_plus" providerId="OAuth2" clId="{E4FC247A-EF58-55F1-BC60-8EE4519C0F0C}" dt="2026-08-13T14:27:51.503" v="330" actId="20577"/>
          <ac:spMkLst>
            <pc:docMk/>
            <pc:sldMk cId="0" sldId="277"/>
            <ac:spMk id="4" creationId="{DCEDDA99-FD94-389F-EEAF-9815B2A8B212}"/>
          </ac:spMkLst>
        </pc:spChg>
      </pc:sldChg>
      <pc:sldChg chg="modSp mod">
        <pc:chgData name="Lindsi Bielawski" userId="507.cml.egnyte.com_tp_egnyte_plus" providerId="OAuth2" clId="{E4FC247A-EF58-55F1-BC60-8EE4519C0F0C}" dt="2026-08-13T14:27:55.634" v="334" actId="20577"/>
        <pc:sldMkLst>
          <pc:docMk/>
          <pc:sldMk cId="0" sldId="278"/>
        </pc:sldMkLst>
        <pc:spChg chg="mod">
          <ac:chgData name="Lindsi Bielawski" userId="507.cml.egnyte.com_tp_egnyte_plus" providerId="OAuth2" clId="{E4FC247A-EF58-55F1-BC60-8EE4519C0F0C}" dt="2026-08-13T14:27:55.634" v="334" actId="20577"/>
          <ac:spMkLst>
            <pc:docMk/>
            <pc:sldMk cId="0" sldId="278"/>
            <ac:spMk id="3" creationId="{FECECEE9-C8E9-A5B9-4168-8A1EC8F67581}"/>
          </ac:spMkLst>
        </pc:spChg>
      </pc:sldChg>
      <pc:sldChg chg="modSp mod">
        <pc:chgData name="Lindsi Bielawski" userId="507.cml.egnyte.com_tp_egnyte_plus" providerId="OAuth2" clId="{E4FC247A-EF58-55F1-BC60-8EE4519C0F0C}" dt="2026-08-13T14:27:59.804" v="338" actId="20577"/>
        <pc:sldMkLst>
          <pc:docMk/>
          <pc:sldMk cId="0" sldId="279"/>
        </pc:sldMkLst>
        <pc:spChg chg="mod">
          <ac:chgData name="Lindsi Bielawski" userId="507.cml.egnyte.com_tp_egnyte_plus" providerId="OAuth2" clId="{E4FC247A-EF58-55F1-BC60-8EE4519C0F0C}" dt="2026-08-13T14:27:59.804" v="338" actId="20577"/>
          <ac:spMkLst>
            <pc:docMk/>
            <pc:sldMk cId="0" sldId="279"/>
            <ac:spMk id="3" creationId="{EA6BA5B1-EEF8-7DC4-5BC2-6A2DD9EB101F}"/>
          </ac:spMkLst>
        </pc:spChg>
      </pc:sldChg>
      <pc:sldChg chg="modSp mod">
        <pc:chgData name="Lindsi Bielawski" userId="507.cml.egnyte.com_tp_egnyte_plus" providerId="OAuth2" clId="{E4FC247A-EF58-55F1-BC60-8EE4519C0F0C}" dt="2026-08-13T14:28:04.167" v="342" actId="20577"/>
        <pc:sldMkLst>
          <pc:docMk/>
          <pc:sldMk cId="0" sldId="280"/>
        </pc:sldMkLst>
        <pc:spChg chg="mod">
          <ac:chgData name="Lindsi Bielawski" userId="507.cml.egnyte.com_tp_egnyte_plus" providerId="OAuth2" clId="{E4FC247A-EF58-55F1-BC60-8EE4519C0F0C}" dt="2026-08-13T14:28:04.167" v="342" actId="20577"/>
          <ac:spMkLst>
            <pc:docMk/>
            <pc:sldMk cId="0" sldId="280"/>
            <ac:spMk id="3" creationId="{7B50489C-CB77-2380-3765-E31C7391800B}"/>
          </ac:spMkLst>
        </pc:spChg>
      </pc:sldChg>
      <pc:sldChg chg="modSp mod">
        <pc:chgData name="Lindsi Bielawski" userId="507.cml.egnyte.com_tp_egnyte_plus" providerId="OAuth2" clId="{E4FC247A-EF58-55F1-BC60-8EE4519C0F0C}" dt="2026-08-13T14:28:08.111" v="346" actId="20577"/>
        <pc:sldMkLst>
          <pc:docMk/>
          <pc:sldMk cId="0" sldId="281"/>
        </pc:sldMkLst>
        <pc:spChg chg="mod">
          <ac:chgData name="Lindsi Bielawski" userId="507.cml.egnyte.com_tp_egnyte_plus" providerId="OAuth2" clId="{E4FC247A-EF58-55F1-BC60-8EE4519C0F0C}" dt="2026-08-13T14:28:08.111" v="346" actId="20577"/>
          <ac:spMkLst>
            <pc:docMk/>
            <pc:sldMk cId="0" sldId="281"/>
            <ac:spMk id="3" creationId="{4C112A8D-3A3E-443A-2F4E-97AED4993C08}"/>
          </ac:spMkLst>
        </pc:spChg>
      </pc:sldChg>
      <pc:sldChg chg="modSp mod">
        <pc:chgData name="Lindsi Bielawski" userId="507.cml.egnyte.com_tp_egnyte_plus" providerId="OAuth2" clId="{E4FC247A-EF58-55F1-BC60-8EE4519C0F0C}" dt="2026-08-13T14:28:12.311" v="350" actId="20577"/>
        <pc:sldMkLst>
          <pc:docMk/>
          <pc:sldMk cId="0" sldId="282"/>
        </pc:sldMkLst>
        <pc:spChg chg="mod">
          <ac:chgData name="Lindsi Bielawski" userId="507.cml.egnyte.com_tp_egnyte_plus" providerId="OAuth2" clId="{E4FC247A-EF58-55F1-BC60-8EE4519C0F0C}" dt="2026-08-13T14:28:12.311" v="350" actId="20577"/>
          <ac:spMkLst>
            <pc:docMk/>
            <pc:sldMk cId="0" sldId="282"/>
            <ac:spMk id="3" creationId="{D7099DB0-112D-B107-8BA2-668A416F77CF}"/>
          </ac:spMkLst>
        </pc:spChg>
      </pc:sldChg>
      <pc:sldChg chg="modSp mod">
        <pc:chgData name="Lindsi Bielawski" userId="507.cml.egnyte.com_tp_egnyte_plus" providerId="OAuth2" clId="{E4FC247A-EF58-55F1-BC60-8EE4519C0F0C}" dt="2026-08-13T14:27:26.659" v="312" actId="20577"/>
        <pc:sldMkLst>
          <pc:docMk/>
          <pc:sldMk cId="0" sldId="283"/>
        </pc:sldMkLst>
        <pc:spChg chg="mod">
          <ac:chgData name="Lindsi Bielawski" userId="507.cml.egnyte.com_tp_egnyte_plus" providerId="OAuth2" clId="{E4FC247A-EF58-55F1-BC60-8EE4519C0F0C}" dt="2026-08-13T14:27:26.659" v="312" actId="20577"/>
          <ac:spMkLst>
            <pc:docMk/>
            <pc:sldMk cId="0" sldId="283"/>
            <ac:spMk id="2" creationId="{F612AE38-21E1-E11C-6D01-B9D5506F6DFD}"/>
          </ac:spMkLst>
        </pc:spChg>
      </pc:sldChg>
      <pc:sldChg chg="modSp mod">
        <pc:chgData name="Lindsi Bielawski" userId="507.cml.egnyte.com_tp_egnyte_plus" providerId="OAuth2" clId="{E4FC247A-EF58-55F1-BC60-8EE4519C0F0C}" dt="2026-08-13T14:28:21.198" v="360" actId="20577"/>
        <pc:sldMkLst>
          <pc:docMk/>
          <pc:sldMk cId="0" sldId="284"/>
        </pc:sldMkLst>
        <pc:spChg chg="mod">
          <ac:chgData name="Lindsi Bielawski" userId="507.cml.egnyte.com_tp_egnyte_plus" providerId="OAuth2" clId="{E4FC247A-EF58-55F1-BC60-8EE4519C0F0C}" dt="2026-08-13T14:28:21.198" v="360" actId="20577"/>
          <ac:spMkLst>
            <pc:docMk/>
            <pc:sldMk cId="0" sldId="284"/>
            <ac:spMk id="2" creationId="{A1B26B24-6568-B791-4B56-6504B4CEB570}"/>
          </ac:spMkLst>
        </pc:spChg>
      </pc:sldChg>
      <pc:sldChg chg="modSp mod">
        <pc:chgData name="Lindsi Bielawski" userId="507.cml.egnyte.com_tp_egnyte_plus" providerId="OAuth2" clId="{E4FC247A-EF58-55F1-BC60-8EE4519C0F0C}" dt="2026-08-13T14:26:47.227" v="288" actId="20577"/>
        <pc:sldMkLst>
          <pc:docMk/>
          <pc:sldMk cId="0" sldId="285"/>
        </pc:sldMkLst>
        <pc:spChg chg="mod">
          <ac:chgData name="Lindsi Bielawski" userId="507.cml.egnyte.com_tp_egnyte_plus" providerId="OAuth2" clId="{E4FC247A-EF58-55F1-BC60-8EE4519C0F0C}" dt="2026-08-13T14:26:47.227" v="288" actId="20577"/>
          <ac:spMkLst>
            <pc:docMk/>
            <pc:sldMk cId="0" sldId="285"/>
            <ac:spMk id="2" creationId="{B5D9A892-01CF-A719-0AEF-0C58C195E20A}"/>
          </ac:spMkLst>
        </pc:spChg>
      </pc:sldChg>
      <pc:sldChg chg="modSp mod">
        <pc:chgData name="Lindsi Bielawski" userId="507.cml.egnyte.com_tp_egnyte_plus" providerId="OAuth2" clId="{E4FC247A-EF58-55F1-BC60-8EE4519C0F0C}" dt="2026-08-13T14:27:00.345" v="294" actId="20577"/>
        <pc:sldMkLst>
          <pc:docMk/>
          <pc:sldMk cId="4188954766" sldId="325"/>
        </pc:sldMkLst>
        <pc:spChg chg="mod">
          <ac:chgData name="Lindsi Bielawski" userId="507.cml.egnyte.com_tp_egnyte_plus" providerId="OAuth2" clId="{E4FC247A-EF58-55F1-BC60-8EE4519C0F0C}" dt="2026-08-13T14:27:00.345" v="294" actId="20577"/>
          <ac:spMkLst>
            <pc:docMk/>
            <pc:sldMk cId="4188954766" sldId="325"/>
            <ac:spMk id="2" creationId="{3504299C-958F-FD42-29FA-F719EE45C4AA}"/>
          </ac:spMkLst>
        </pc:spChg>
      </pc:sldChg>
      <pc:sldChg chg="modSp mod">
        <pc:chgData name="Lindsi Bielawski" userId="507.cml.egnyte.com_tp_egnyte_plus" providerId="OAuth2" clId="{E4FC247A-EF58-55F1-BC60-8EE4519C0F0C}" dt="2026-08-13T14:29:16.780" v="374" actId="20577"/>
        <pc:sldMkLst>
          <pc:docMk/>
          <pc:sldMk cId="2762534699" sldId="326"/>
        </pc:sldMkLst>
        <pc:spChg chg="mod">
          <ac:chgData name="Lindsi Bielawski" userId="507.cml.egnyte.com_tp_egnyte_plus" providerId="OAuth2" clId="{E4FC247A-EF58-55F1-BC60-8EE4519C0F0C}" dt="2026-08-13T14:29:16.780" v="374" actId="20577"/>
          <ac:spMkLst>
            <pc:docMk/>
            <pc:sldMk cId="2762534699" sldId="326"/>
            <ac:spMk id="2" creationId="{53F64B20-5B0A-13D6-A347-677A05CFE49A}"/>
          </ac:spMkLst>
        </pc:spChg>
      </pc:sldChg>
      <pc:sldChg chg="modSp mod">
        <pc:chgData name="Lindsi Bielawski" userId="507.cml.egnyte.com_tp_egnyte_plus" providerId="OAuth2" clId="{E4FC247A-EF58-55F1-BC60-8EE4519C0F0C}" dt="2026-08-13T13:27:29.949" v="1" actId="207"/>
        <pc:sldMkLst>
          <pc:docMk/>
          <pc:sldMk cId="1876570400" sldId="327"/>
        </pc:sldMkLst>
        <pc:spChg chg="mod">
          <ac:chgData name="Lindsi Bielawski" userId="507.cml.egnyte.com_tp_egnyte_plus" providerId="OAuth2" clId="{E4FC247A-EF58-55F1-BC60-8EE4519C0F0C}" dt="2026-08-13T13:27:29.949" v="1" actId="207"/>
          <ac:spMkLst>
            <pc:docMk/>
            <pc:sldMk cId="1876570400" sldId="327"/>
            <ac:spMk id="126" creationId="{E2D67940-9985-E904-891E-CDA134E1D2C4}"/>
          </ac:spMkLst>
        </pc:spChg>
      </pc:sldChg>
      <pc:sldChg chg="modSp mod">
        <pc:chgData name="Lindsi Bielawski" userId="507.cml.egnyte.com_tp_egnyte_plus" providerId="OAuth2" clId="{E4FC247A-EF58-55F1-BC60-8EE4519C0F0C}" dt="2026-08-13T14:26:13.271" v="272" actId="20577"/>
        <pc:sldMkLst>
          <pc:docMk/>
          <pc:sldMk cId="2455454007" sldId="330"/>
        </pc:sldMkLst>
        <pc:spChg chg="mod">
          <ac:chgData name="Lindsi Bielawski" userId="507.cml.egnyte.com_tp_egnyte_plus" providerId="OAuth2" clId="{E4FC247A-EF58-55F1-BC60-8EE4519C0F0C}" dt="2026-08-13T14:26:13.271" v="272" actId="20577"/>
          <ac:spMkLst>
            <pc:docMk/>
            <pc:sldMk cId="2455454007" sldId="330"/>
            <ac:spMk id="3" creationId="{375ACFB5-3E3F-A144-9508-F03EBB167098}"/>
          </ac:spMkLst>
        </pc:spChg>
      </pc:sldChg>
      <pc:sldChg chg="modSp mod">
        <pc:chgData name="Lindsi Bielawski" userId="507.cml.egnyte.com_tp_egnyte_plus" providerId="OAuth2" clId="{E4FC247A-EF58-55F1-BC60-8EE4519C0F0C}" dt="2026-08-13T14:26:39.856" v="284" actId="20577"/>
        <pc:sldMkLst>
          <pc:docMk/>
          <pc:sldMk cId="800134964" sldId="331"/>
        </pc:sldMkLst>
        <pc:spChg chg="mod">
          <ac:chgData name="Lindsi Bielawski" userId="507.cml.egnyte.com_tp_egnyte_plus" providerId="OAuth2" clId="{E4FC247A-EF58-55F1-BC60-8EE4519C0F0C}" dt="2026-08-13T14:26:39.856" v="284" actId="20577"/>
          <ac:spMkLst>
            <pc:docMk/>
            <pc:sldMk cId="800134964" sldId="331"/>
            <ac:spMk id="2" creationId="{67EADB1E-1B3A-DE89-944B-8EFDC6F5C80E}"/>
          </ac:spMkLst>
        </pc:spChg>
      </pc:sldChg>
      <pc:sldChg chg="modSp mod">
        <pc:chgData name="Lindsi Bielawski" userId="507.cml.egnyte.com_tp_egnyte_plus" providerId="OAuth2" clId="{E4FC247A-EF58-55F1-BC60-8EE4519C0F0C}" dt="2026-08-13T14:26:35.179" v="282" actId="14100"/>
        <pc:sldMkLst>
          <pc:docMk/>
          <pc:sldMk cId="3527434454" sldId="332"/>
        </pc:sldMkLst>
        <pc:spChg chg="mod">
          <ac:chgData name="Lindsi Bielawski" userId="507.cml.egnyte.com_tp_egnyte_plus" providerId="OAuth2" clId="{E4FC247A-EF58-55F1-BC60-8EE4519C0F0C}" dt="2026-08-13T14:26:35.179" v="282" actId="14100"/>
          <ac:spMkLst>
            <pc:docMk/>
            <pc:sldMk cId="3527434454" sldId="332"/>
            <ac:spMk id="2" creationId="{9AC758DC-42FA-9EDB-0683-60BBC897073A}"/>
          </ac:spMkLst>
        </pc:spChg>
      </pc:sldChg>
      <pc:sldChg chg="modSp mod">
        <pc:chgData name="Lindsi Bielawski" userId="507.cml.egnyte.com_tp_egnyte_plus" providerId="OAuth2" clId="{E4FC247A-EF58-55F1-BC60-8EE4519C0F0C}" dt="2026-08-13T14:26:56.228" v="292" actId="20577"/>
        <pc:sldMkLst>
          <pc:docMk/>
          <pc:sldMk cId="258792452" sldId="333"/>
        </pc:sldMkLst>
        <pc:spChg chg="mod">
          <ac:chgData name="Lindsi Bielawski" userId="507.cml.egnyte.com_tp_egnyte_plus" providerId="OAuth2" clId="{E4FC247A-EF58-55F1-BC60-8EE4519C0F0C}" dt="2026-08-13T14:26:56.228" v="292" actId="20577"/>
          <ac:spMkLst>
            <pc:docMk/>
            <pc:sldMk cId="258792452" sldId="333"/>
            <ac:spMk id="4" creationId="{8455CDDC-FBBF-53DF-BBFA-5CCDF2CF1F60}"/>
          </ac:spMkLst>
        </pc:spChg>
      </pc:sldChg>
      <pc:sldChg chg="modSp mod">
        <pc:chgData name="Lindsi Bielawski" userId="507.cml.egnyte.com_tp_egnyte_plus" providerId="OAuth2" clId="{E4FC247A-EF58-55F1-BC60-8EE4519C0F0C}" dt="2026-08-13T14:30:53.324" v="401" actId="20577"/>
        <pc:sldMkLst>
          <pc:docMk/>
          <pc:sldMk cId="1399860344" sldId="335"/>
        </pc:sldMkLst>
        <pc:spChg chg="mod">
          <ac:chgData name="Lindsi Bielawski" userId="507.cml.egnyte.com_tp_egnyte_plus" providerId="OAuth2" clId="{E4FC247A-EF58-55F1-BC60-8EE4519C0F0C}" dt="2026-08-13T14:30:53.324" v="401" actId="20577"/>
          <ac:spMkLst>
            <pc:docMk/>
            <pc:sldMk cId="1399860344" sldId="335"/>
            <ac:spMk id="4" creationId="{72258E1A-FFAF-2AF1-076A-B5F072F1A4F3}"/>
          </ac:spMkLst>
        </pc:spChg>
      </pc:sldChg>
      <pc:sldChg chg="modSp mod">
        <pc:chgData name="Lindsi Bielawski" userId="507.cml.egnyte.com_tp_egnyte_plus" providerId="OAuth2" clId="{E4FC247A-EF58-55F1-BC60-8EE4519C0F0C}" dt="2026-08-13T14:28:31.020" v="366" actId="20577"/>
        <pc:sldMkLst>
          <pc:docMk/>
          <pc:sldMk cId="3464156390" sldId="336"/>
        </pc:sldMkLst>
        <pc:spChg chg="mod">
          <ac:chgData name="Lindsi Bielawski" userId="507.cml.egnyte.com_tp_egnyte_plus" providerId="OAuth2" clId="{E4FC247A-EF58-55F1-BC60-8EE4519C0F0C}" dt="2026-08-13T14:28:31.020" v="366" actId="20577"/>
          <ac:spMkLst>
            <pc:docMk/>
            <pc:sldMk cId="3464156390" sldId="336"/>
            <ac:spMk id="2" creationId="{26EFD192-4CD6-7EFF-77C2-F60F96ED469E}"/>
          </ac:spMkLst>
        </pc:spChg>
      </pc:sldChg>
      <pc:sldChg chg="modSp mod">
        <pc:chgData name="Lindsi Bielawski" userId="507.cml.egnyte.com_tp_egnyte_plus" providerId="OAuth2" clId="{E4FC247A-EF58-55F1-BC60-8EE4519C0F0C}" dt="2026-08-13T14:27:17.029" v="306" actId="20577"/>
        <pc:sldMkLst>
          <pc:docMk/>
          <pc:sldMk cId="913129678" sldId="342"/>
        </pc:sldMkLst>
        <pc:spChg chg="mod">
          <ac:chgData name="Lindsi Bielawski" userId="507.cml.egnyte.com_tp_egnyte_plus" providerId="OAuth2" clId="{E4FC247A-EF58-55F1-BC60-8EE4519C0F0C}" dt="2026-08-13T14:27:17.029" v="306" actId="20577"/>
          <ac:spMkLst>
            <pc:docMk/>
            <pc:sldMk cId="913129678" sldId="342"/>
            <ac:spMk id="2" creationId="{5F72B0E3-0538-C85B-E75E-0A5FC6822D16}"/>
          </ac:spMkLst>
        </pc:spChg>
      </pc:sldChg>
      <pc:sldChg chg="modSp mod">
        <pc:chgData name="Lindsi Bielawski" userId="507.cml.egnyte.com_tp_egnyte_plus" providerId="OAuth2" clId="{E4FC247A-EF58-55F1-BC60-8EE4519C0F0C}" dt="2026-08-13T14:27:13.021" v="302" actId="20577"/>
        <pc:sldMkLst>
          <pc:docMk/>
          <pc:sldMk cId="1409439485" sldId="343"/>
        </pc:sldMkLst>
        <pc:spChg chg="mod">
          <ac:chgData name="Lindsi Bielawski" userId="507.cml.egnyte.com_tp_egnyte_plus" providerId="OAuth2" clId="{E4FC247A-EF58-55F1-BC60-8EE4519C0F0C}" dt="2026-08-13T14:27:13.021" v="302" actId="20577"/>
          <ac:spMkLst>
            <pc:docMk/>
            <pc:sldMk cId="1409439485" sldId="343"/>
            <ac:spMk id="5" creationId="{E11E11B6-B832-9223-02FC-D2B61E1D1D8A}"/>
          </ac:spMkLst>
        </pc:spChg>
      </pc:sldChg>
      <pc:sldChg chg="modSp mod">
        <pc:chgData name="Lindsi Bielawski" userId="507.cml.egnyte.com_tp_egnyte_plus" providerId="OAuth2" clId="{E4FC247A-EF58-55F1-BC60-8EE4519C0F0C}" dt="2026-08-13T14:28:34.788" v="368" actId="20577"/>
        <pc:sldMkLst>
          <pc:docMk/>
          <pc:sldMk cId="2199895573" sldId="344"/>
        </pc:sldMkLst>
        <pc:spChg chg="mod">
          <ac:chgData name="Lindsi Bielawski" userId="507.cml.egnyte.com_tp_egnyte_plus" providerId="OAuth2" clId="{E4FC247A-EF58-55F1-BC60-8EE4519C0F0C}" dt="2026-08-13T14:28:34.788" v="368" actId="20577"/>
          <ac:spMkLst>
            <pc:docMk/>
            <pc:sldMk cId="2199895573" sldId="344"/>
            <ac:spMk id="2" creationId="{FA7D80A7-4DDA-49A4-1943-594E20EE9897}"/>
          </ac:spMkLst>
        </pc:spChg>
      </pc:sldChg>
      <pc:sldChg chg="modSp mod">
        <pc:chgData name="Lindsi Bielawski" userId="507.cml.egnyte.com_tp_egnyte_plus" providerId="OAuth2" clId="{E4FC247A-EF58-55F1-BC60-8EE4519C0F0C}" dt="2026-08-13T14:28:25.902" v="364" actId="20577"/>
        <pc:sldMkLst>
          <pc:docMk/>
          <pc:sldMk cId="1478829182" sldId="348"/>
        </pc:sldMkLst>
        <pc:spChg chg="mod">
          <ac:chgData name="Lindsi Bielawski" userId="507.cml.egnyte.com_tp_egnyte_plus" providerId="OAuth2" clId="{E4FC247A-EF58-55F1-BC60-8EE4519C0F0C}" dt="2026-08-13T14:28:25.902" v="364" actId="20577"/>
          <ac:spMkLst>
            <pc:docMk/>
            <pc:sldMk cId="1478829182" sldId="348"/>
            <ac:spMk id="2" creationId="{E888572F-22D4-9412-D914-55E4962011D0}"/>
          </ac:spMkLst>
        </pc:spChg>
      </pc:sldChg>
      <pc:sldChg chg="modSp mod">
        <pc:chgData name="Lindsi Bielawski" userId="507.cml.egnyte.com_tp_egnyte_plus" providerId="OAuth2" clId="{E4FC247A-EF58-55F1-BC60-8EE4519C0F0C}" dt="2026-08-13T14:26:51.843" v="290" actId="20577"/>
        <pc:sldMkLst>
          <pc:docMk/>
          <pc:sldMk cId="3373820687" sldId="349"/>
        </pc:sldMkLst>
        <pc:spChg chg="mod">
          <ac:chgData name="Lindsi Bielawski" userId="507.cml.egnyte.com_tp_egnyte_plus" providerId="OAuth2" clId="{E4FC247A-EF58-55F1-BC60-8EE4519C0F0C}" dt="2026-08-13T14:26:51.843" v="290" actId="20577"/>
          <ac:spMkLst>
            <pc:docMk/>
            <pc:sldMk cId="3373820687" sldId="349"/>
            <ac:spMk id="2" creationId="{1458FE60-26B6-76A6-1A3A-3C241CCBDD81}"/>
          </ac:spMkLst>
        </pc:spChg>
      </pc:sldChg>
      <pc:sldChg chg="modSp mod">
        <pc:chgData name="Lindsi Bielawski" userId="507.cml.egnyte.com_tp_egnyte_plus" providerId="OAuth2" clId="{E4FC247A-EF58-55F1-BC60-8EE4519C0F0C}" dt="2026-08-13T14:27:30.988" v="316" actId="20577"/>
        <pc:sldMkLst>
          <pc:docMk/>
          <pc:sldMk cId="2773031520" sldId="351"/>
        </pc:sldMkLst>
        <pc:spChg chg="mod">
          <ac:chgData name="Lindsi Bielawski" userId="507.cml.egnyte.com_tp_egnyte_plus" providerId="OAuth2" clId="{E4FC247A-EF58-55F1-BC60-8EE4519C0F0C}" dt="2026-08-13T14:27:30.988" v="316" actId="20577"/>
          <ac:spMkLst>
            <pc:docMk/>
            <pc:sldMk cId="2773031520" sldId="351"/>
            <ac:spMk id="4" creationId="{A7427DEF-6CBD-ACE6-8EDA-85C4B446FC8D}"/>
          </ac:spMkLst>
        </pc:spChg>
      </pc:sldChg>
      <pc:sldChg chg="modSp mod">
        <pc:chgData name="Lindsi Bielawski" userId="507.cml.egnyte.com_tp_egnyte_plus" providerId="OAuth2" clId="{E4FC247A-EF58-55F1-BC60-8EE4519C0F0C}" dt="2026-08-13T14:28:16.391" v="354" actId="20577"/>
        <pc:sldMkLst>
          <pc:docMk/>
          <pc:sldMk cId="3806527946" sldId="352"/>
        </pc:sldMkLst>
        <pc:spChg chg="mod">
          <ac:chgData name="Lindsi Bielawski" userId="507.cml.egnyte.com_tp_egnyte_plus" providerId="OAuth2" clId="{E4FC247A-EF58-55F1-BC60-8EE4519C0F0C}" dt="2026-08-13T14:28:16.391" v="354" actId="20577"/>
          <ac:spMkLst>
            <pc:docMk/>
            <pc:sldMk cId="3806527946" sldId="352"/>
            <ac:spMk id="2" creationId="{73B0D361-C5A0-60EB-E93F-6BBBD67ED598}"/>
          </ac:spMkLst>
        </pc:spChg>
      </pc:sldChg>
      <pc:sldChg chg="modSp mod">
        <pc:chgData name="Lindsi Bielawski" userId="507.cml.egnyte.com_tp_egnyte_plus" providerId="OAuth2" clId="{E4FC247A-EF58-55F1-BC60-8EE4519C0F0C}" dt="2026-08-13T14:27:47.946" v="328" actId="20577"/>
        <pc:sldMkLst>
          <pc:docMk/>
          <pc:sldMk cId="674252680" sldId="353"/>
        </pc:sldMkLst>
        <pc:spChg chg="mod">
          <ac:chgData name="Lindsi Bielawski" userId="507.cml.egnyte.com_tp_egnyte_plus" providerId="OAuth2" clId="{E4FC247A-EF58-55F1-BC60-8EE4519C0F0C}" dt="2026-08-13T14:27:47.946" v="328" actId="20577"/>
          <ac:spMkLst>
            <pc:docMk/>
            <pc:sldMk cId="674252680" sldId="353"/>
            <ac:spMk id="4" creationId="{80D90C1D-66CC-28FB-2578-7F35289327FB}"/>
          </ac:spMkLst>
        </pc:spChg>
      </pc:sldChg>
      <pc:sldChg chg="addSp delSp modSp add mod">
        <pc:chgData name="Lindsi Bielawski" userId="507.cml.egnyte.com_tp_egnyte_plus" providerId="OAuth2" clId="{E4FC247A-EF58-55F1-BC60-8EE4519C0F0C}" dt="2026-08-13T14:25:57.957" v="264" actId="20577"/>
        <pc:sldMkLst>
          <pc:docMk/>
          <pc:sldMk cId="2093451488" sldId="354"/>
        </pc:sldMkLst>
        <pc:spChg chg="mod">
          <ac:chgData name="Lindsi Bielawski" userId="507.cml.egnyte.com_tp_egnyte_plus" providerId="OAuth2" clId="{E4FC247A-EF58-55F1-BC60-8EE4519C0F0C}" dt="2026-08-13T14:25:57.957" v="264" actId="20577"/>
          <ac:spMkLst>
            <pc:docMk/>
            <pc:sldMk cId="2093451488" sldId="354"/>
            <ac:spMk id="2" creationId="{D7629CCF-042C-4BA8-E795-F9244E106E45}"/>
          </ac:spMkLst>
        </pc:spChg>
        <pc:spChg chg="mod">
          <ac:chgData name="Lindsi Bielawski" userId="507.cml.egnyte.com_tp_egnyte_plus" providerId="OAuth2" clId="{E4FC247A-EF58-55F1-BC60-8EE4519C0F0C}" dt="2026-08-13T14:25:51.118" v="260" actId="20577"/>
          <ac:spMkLst>
            <pc:docMk/>
            <pc:sldMk cId="2093451488" sldId="354"/>
            <ac:spMk id="126" creationId="{1091CC50-23D4-461B-6236-956F44A3A055}"/>
          </ac:spMkLst>
        </pc:spChg>
        <pc:picChg chg="add mod">
          <ac:chgData name="Lindsi Bielawski" userId="507.cml.egnyte.com_tp_egnyte_plus" providerId="OAuth2" clId="{E4FC247A-EF58-55F1-BC60-8EE4519C0F0C}" dt="2026-08-13T14:23:31.422" v="256" actId="1076"/>
          <ac:picMkLst>
            <pc:docMk/>
            <pc:sldMk cId="2093451488" sldId="354"/>
            <ac:picMk id="4" creationId="{2E625932-E4C3-73AC-19C5-F3864D0F7C36}"/>
          </ac:picMkLst>
        </pc:picChg>
        <pc:picChg chg="add mod">
          <ac:chgData name="Lindsi Bielawski" userId="507.cml.egnyte.com_tp_egnyte_plus" providerId="OAuth2" clId="{E4FC247A-EF58-55F1-BC60-8EE4519C0F0C}" dt="2026-08-13T14:23:29.355" v="255" actId="1076"/>
          <ac:picMkLst>
            <pc:docMk/>
            <pc:sldMk cId="2093451488" sldId="354"/>
            <ac:picMk id="6" creationId="{72DF3961-5508-8411-7E78-F603C296BDB2}"/>
          </ac:picMkLst>
        </pc:picChg>
        <pc:picChg chg="add del mod">
          <ac:chgData name="Lindsi Bielawski" userId="507.cml.egnyte.com_tp_egnyte_plus" providerId="OAuth2" clId="{E4FC247A-EF58-55F1-BC60-8EE4519C0F0C}" dt="2026-08-13T13:32:19.216" v="60" actId="478"/>
          <ac:picMkLst>
            <pc:docMk/>
            <pc:sldMk cId="2093451488" sldId="354"/>
            <ac:picMk id="8" creationId="{DFE4A2DF-7B1B-E0A1-ED65-56978647AB46}"/>
          </ac:picMkLst>
        </pc:picChg>
        <pc:picChg chg="add del mod">
          <ac:chgData name="Lindsi Bielawski" userId="507.cml.egnyte.com_tp_egnyte_plus" providerId="OAuth2" clId="{E4FC247A-EF58-55F1-BC60-8EE4519C0F0C}" dt="2026-08-13T13:32:18.563" v="59" actId="478"/>
          <ac:picMkLst>
            <pc:docMk/>
            <pc:sldMk cId="2093451488" sldId="354"/>
            <ac:picMk id="10" creationId="{C5590C2D-DF1B-233B-30E3-9B7EA48AD6F6}"/>
          </ac:picMkLst>
        </pc:picChg>
        <pc:picChg chg="add del mod">
          <ac:chgData name="Lindsi Bielawski" userId="507.cml.egnyte.com_tp_egnyte_plus" providerId="OAuth2" clId="{E4FC247A-EF58-55F1-BC60-8EE4519C0F0C}" dt="2026-08-13T13:32:14.107" v="55" actId="478"/>
          <ac:picMkLst>
            <pc:docMk/>
            <pc:sldMk cId="2093451488" sldId="354"/>
            <ac:picMk id="12" creationId="{7939DA59-300F-4AEF-1235-F91366CB4A9C}"/>
          </ac:picMkLst>
        </pc:picChg>
        <pc:picChg chg="add del mod">
          <ac:chgData name="Lindsi Bielawski" userId="507.cml.egnyte.com_tp_egnyte_plus" providerId="OAuth2" clId="{E4FC247A-EF58-55F1-BC60-8EE4519C0F0C}" dt="2026-08-13T13:32:16.903" v="58" actId="478"/>
          <ac:picMkLst>
            <pc:docMk/>
            <pc:sldMk cId="2093451488" sldId="354"/>
            <ac:picMk id="14" creationId="{4ED1A75A-0289-ED6F-7227-B165EA51AC66}"/>
          </ac:picMkLst>
        </pc:picChg>
        <pc:picChg chg="add del mod">
          <ac:chgData name="Lindsi Bielawski" userId="507.cml.egnyte.com_tp_egnyte_plus" providerId="OAuth2" clId="{E4FC247A-EF58-55F1-BC60-8EE4519C0F0C}" dt="2026-08-13T13:32:15.804" v="57" actId="478"/>
          <ac:picMkLst>
            <pc:docMk/>
            <pc:sldMk cId="2093451488" sldId="354"/>
            <ac:picMk id="16" creationId="{78EBB9A3-EFC4-ABAD-4022-8D05544F6D90}"/>
          </ac:picMkLst>
        </pc:picChg>
        <pc:picChg chg="add del mod">
          <ac:chgData name="Lindsi Bielawski" userId="507.cml.egnyte.com_tp_egnyte_plus" providerId="OAuth2" clId="{E4FC247A-EF58-55F1-BC60-8EE4519C0F0C}" dt="2026-08-13T13:32:14.936" v="56" actId="478"/>
          <ac:picMkLst>
            <pc:docMk/>
            <pc:sldMk cId="2093451488" sldId="354"/>
            <ac:picMk id="18" creationId="{C729B150-973F-2EAE-B6D0-CACFC968353A}"/>
          </ac:picMkLst>
        </pc:picChg>
        <pc:picChg chg="add del mod">
          <ac:chgData name="Lindsi Bielawski" userId="507.cml.egnyte.com_tp_egnyte_plus" providerId="OAuth2" clId="{E4FC247A-EF58-55F1-BC60-8EE4519C0F0C}" dt="2026-08-13T13:32:01.285" v="46" actId="478"/>
          <ac:picMkLst>
            <pc:docMk/>
            <pc:sldMk cId="2093451488" sldId="354"/>
            <ac:picMk id="20" creationId="{FBEB0718-238F-ABE1-7899-69B6D0553BBB}"/>
          </ac:picMkLst>
        </pc:picChg>
      </pc:sldChg>
      <pc:sldChg chg="addSp delSp modSp add del mod">
        <pc:chgData name="Lindsi Bielawski" userId="507.cml.egnyte.com_tp_egnyte_plus" providerId="OAuth2" clId="{E4FC247A-EF58-55F1-BC60-8EE4519C0F0C}" dt="2026-08-13T13:36:10.963" v="157" actId="2696"/>
        <pc:sldMkLst>
          <pc:docMk/>
          <pc:sldMk cId="3797313982" sldId="355"/>
        </pc:sldMkLst>
        <pc:picChg chg="del">
          <ac:chgData name="Lindsi Bielawski" userId="507.cml.egnyte.com_tp_egnyte_plus" providerId="OAuth2" clId="{E4FC247A-EF58-55F1-BC60-8EE4519C0F0C}" dt="2026-08-13T13:33:01.750" v="83" actId="478"/>
          <ac:picMkLst>
            <pc:docMk/>
            <pc:sldMk cId="3797313982" sldId="355"/>
            <ac:picMk id="4" creationId="{AE3E9D78-06F6-9046-4ED8-7578211AEBBA}"/>
          </ac:picMkLst>
        </pc:picChg>
        <pc:picChg chg="del">
          <ac:chgData name="Lindsi Bielawski" userId="507.cml.egnyte.com_tp_egnyte_plus" providerId="OAuth2" clId="{E4FC247A-EF58-55F1-BC60-8EE4519C0F0C}" dt="2026-08-13T13:33:02.864" v="84" actId="478"/>
          <ac:picMkLst>
            <pc:docMk/>
            <pc:sldMk cId="3797313982" sldId="355"/>
            <ac:picMk id="6" creationId="{73BF740D-C2CD-3A5C-5D32-6DD1F9180E4D}"/>
          </ac:picMkLst>
        </pc:picChg>
        <pc:picChg chg="del mod">
          <ac:chgData name="Lindsi Bielawski" userId="507.cml.egnyte.com_tp_egnyte_plus" providerId="OAuth2" clId="{E4FC247A-EF58-55F1-BC60-8EE4519C0F0C}" dt="2026-08-13T13:34:18.460" v="117" actId="478"/>
          <ac:picMkLst>
            <pc:docMk/>
            <pc:sldMk cId="3797313982" sldId="355"/>
            <ac:picMk id="8" creationId="{CBA06A9A-1703-F2E9-9DC4-46232BFA6634}"/>
          </ac:picMkLst>
        </pc:picChg>
        <pc:picChg chg="del mod">
          <ac:chgData name="Lindsi Bielawski" userId="507.cml.egnyte.com_tp_egnyte_plus" providerId="OAuth2" clId="{E4FC247A-EF58-55F1-BC60-8EE4519C0F0C}" dt="2026-08-13T13:34:17.143" v="116" actId="478"/>
          <ac:picMkLst>
            <pc:docMk/>
            <pc:sldMk cId="3797313982" sldId="355"/>
            <ac:picMk id="10" creationId="{5D0F5D17-0F4F-C95D-FE52-25B9CCC11EAF}"/>
          </ac:picMkLst>
        </pc:picChg>
        <pc:picChg chg="del mod">
          <ac:chgData name="Lindsi Bielawski" userId="507.cml.egnyte.com_tp_egnyte_plus" providerId="OAuth2" clId="{E4FC247A-EF58-55F1-BC60-8EE4519C0F0C}" dt="2026-08-13T13:35:34.259" v="139" actId="478"/>
          <ac:picMkLst>
            <pc:docMk/>
            <pc:sldMk cId="3797313982" sldId="355"/>
            <ac:picMk id="12" creationId="{537C7006-2C2D-A3CA-998F-07180BD338DC}"/>
          </ac:picMkLst>
        </pc:picChg>
        <pc:picChg chg="del mod">
          <ac:chgData name="Lindsi Bielawski" userId="507.cml.egnyte.com_tp_egnyte_plus" providerId="OAuth2" clId="{E4FC247A-EF58-55F1-BC60-8EE4519C0F0C}" dt="2026-08-13T13:35:35.240" v="140" actId="478"/>
          <ac:picMkLst>
            <pc:docMk/>
            <pc:sldMk cId="3797313982" sldId="355"/>
            <ac:picMk id="14" creationId="{C4C65B7A-58FB-EF8B-F364-ED942A46336F}"/>
          </ac:picMkLst>
        </pc:picChg>
        <pc:picChg chg="add del mod">
          <ac:chgData name="Lindsi Bielawski" userId="507.cml.egnyte.com_tp_egnyte_plus" providerId="OAuth2" clId="{E4FC247A-EF58-55F1-BC60-8EE4519C0F0C}" dt="2026-08-13T13:35:39.765" v="143" actId="1076"/>
          <ac:picMkLst>
            <pc:docMk/>
            <pc:sldMk cId="3797313982" sldId="355"/>
            <ac:picMk id="16" creationId="{5BF5CB65-D330-6BC5-BC7B-93CB741E104C}"/>
          </ac:picMkLst>
        </pc:picChg>
        <pc:picChg chg="add del mod">
          <ac:chgData name="Lindsi Bielawski" userId="507.cml.egnyte.com_tp_egnyte_plus" providerId="OAuth2" clId="{E4FC247A-EF58-55F1-BC60-8EE4519C0F0C}" dt="2026-08-13T13:35:49.231" v="150" actId="1076"/>
          <ac:picMkLst>
            <pc:docMk/>
            <pc:sldMk cId="3797313982" sldId="355"/>
            <ac:picMk id="18" creationId="{6AD18D78-8A96-8F08-23BF-459DD8D63E87}"/>
          </ac:picMkLst>
        </pc:picChg>
        <pc:picChg chg="del mod">
          <ac:chgData name="Lindsi Bielawski" userId="507.cml.egnyte.com_tp_egnyte_plus" providerId="OAuth2" clId="{E4FC247A-EF58-55F1-BC60-8EE4519C0F0C}" dt="2026-08-13T13:31:55.251" v="42" actId="478"/>
          <ac:picMkLst>
            <pc:docMk/>
            <pc:sldMk cId="3797313982" sldId="355"/>
            <ac:picMk id="20" creationId="{89D999B4-79CF-52D2-26E2-B0C58E73CEC6}"/>
          </ac:picMkLst>
        </pc:picChg>
      </pc:sldChg>
      <pc:sldChg chg="addSp delSp modSp add mod ord">
        <pc:chgData name="Lindsi Bielawski" userId="507.cml.egnyte.com_tp_egnyte_plus" providerId="OAuth2" clId="{E4FC247A-EF58-55F1-BC60-8EE4519C0F0C}" dt="2026-08-13T14:32:06.162" v="408" actId="1076"/>
        <pc:sldMkLst>
          <pc:docMk/>
          <pc:sldMk cId="1396733336" sldId="356"/>
        </pc:sldMkLst>
        <pc:spChg chg="mod">
          <ac:chgData name="Lindsi Bielawski" userId="507.cml.egnyte.com_tp_egnyte_plus" providerId="OAuth2" clId="{E4FC247A-EF58-55F1-BC60-8EE4519C0F0C}" dt="2026-08-13T14:26:02.720" v="266" actId="20577"/>
          <ac:spMkLst>
            <pc:docMk/>
            <pc:sldMk cId="1396733336" sldId="356"/>
            <ac:spMk id="2" creationId="{4D2B2AED-EEAF-BCAE-5C98-38A201868207}"/>
          </ac:spMkLst>
        </pc:spChg>
        <pc:spChg chg="mod">
          <ac:chgData name="Lindsi Bielawski" userId="507.cml.egnyte.com_tp_egnyte_plus" providerId="OAuth2" clId="{E4FC247A-EF58-55F1-BC60-8EE4519C0F0C}" dt="2026-08-13T14:23:12.232" v="249"/>
          <ac:spMkLst>
            <pc:docMk/>
            <pc:sldMk cId="1396733336" sldId="356"/>
            <ac:spMk id="126" creationId="{B59B4125-D662-0F10-2940-9002B7AB4674}"/>
          </ac:spMkLst>
        </pc:spChg>
        <pc:picChg chg="add mod">
          <ac:chgData name="Lindsi Bielawski" userId="507.cml.egnyte.com_tp_egnyte_plus" providerId="OAuth2" clId="{E4FC247A-EF58-55F1-BC60-8EE4519C0F0C}" dt="2026-08-13T14:32:06.162" v="408" actId="1076"/>
          <ac:picMkLst>
            <pc:docMk/>
            <pc:sldMk cId="1396733336" sldId="356"/>
            <ac:picMk id="3" creationId="{251E17D3-CE24-5086-6D5C-89F992B7B054}"/>
          </ac:picMkLst>
        </pc:picChg>
        <pc:picChg chg="mod">
          <ac:chgData name="Lindsi Bielawski" userId="507.cml.egnyte.com_tp_egnyte_plus" providerId="OAuth2" clId="{E4FC247A-EF58-55F1-BC60-8EE4519C0F0C}" dt="2026-08-13T14:32:00.895" v="405" actId="1076"/>
          <ac:picMkLst>
            <pc:docMk/>
            <pc:sldMk cId="1396733336" sldId="356"/>
            <ac:picMk id="8" creationId="{572CFFE7-EA8D-7765-3D3A-7B430A5BD126}"/>
          </ac:picMkLst>
        </pc:picChg>
        <pc:picChg chg="mod">
          <ac:chgData name="Lindsi Bielawski" userId="507.cml.egnyte.com_tp_egnyte_plus" providerId="OAuth2" clId="{E4FC247A-EF58-55F1-BC60-8EE4519C0F0C}" dt="2026-08-13T13:39:15.714" v="238" actId="1076"/>
          <ac:picMkLst>
            <pc:docMk/>
            <pc:sldMk cId="1396733336" sldId="356"/>
            <ac:picMk id="10" creationId="{D7BAE940-C384-96AF-5638-6B48D733E19E}"/>
          </ac:picMkLst>
        </pc:picChg>
        <pc:picChg chg="del">
          <ac:chgData name="Lindsi Bielawski" userId="507.cml.egnyte.com_tp_egnyte_plus" providerId="OAuth2" clId="{E4FC247A-EF58-55F1-BC60-8EE4519C0F0C}" dt="2026-08-13T13:33:25.655" v="103" actId="478"/>
          <ac:picMkLst>
            <pc:docMk/>
            <pc:sldMk cId="1396733336" sldId="356"/>
            <ac:picMk id="12" creationId="{DD4DFF12-64A9-FEB1-981A-B14EFCA8508C}"/>
          </ac:picMkLst>
        </pc:picChg>
        <pc:picChg chg="del">
          <ac:chgData name="Lindsi Bielawski" userId="507.cml.egnyte.com_tp_egnyte_plus" providerId="OAuth2" clId="{E4FC247A-EF58-55F1-BC60-8EE4519C0F0C}" dt="2026-08-13T13:33:24.823" v="102" actId="478"/>
          <ac:picMkLst>
            <pc:docMk/>
            <pc:sldMk cId="1396733336" sldId="356"/>
            <ac:picMk id="14" creationId="{FF81D603-C0FF-254B-B2CB-25983BB3887F}"/>
          </ac:picMkLst>
        </pc:picChg>
        <pc:picChg chg="del mod">
          <ac:chgData name="Lindsi Bielawski" userId="507.cml.egnyte.com_tp_egnyte_plus" providerId="OAuth2" clId="{E4FC247A-EF58-55F1-BC60-8EE4519C0F0C}" dt="2026-08-13T13:33:23.933" v="101" actId="478"/>
          <ac:picMkLst>
            <pc:docMk/>
            <pc:sldMk cId="1396733336" sldId="356"/>
            <ac:picMk id="16" creationId="{C748EA3B-7816-4A4E-9157-CC7C84CC256E}"/>
          </ac:picMkLst>
        </pc:picChg>
        <pc:picChg chg="del">
          <ac:chgData name="Lindsi Bielawski" userId="507.cml.egnyte.com_tp_egnyte_plus" providerId="OAuth2" clId="{E4FC247A-EF58-55F1-BC60-8EE4519C0F0C}" dt="2026-08-13T13:33:23.160" v="99" actId="478"/>
          <ac:picMkLst>
            <pc:docMk/>
            <pc:sldMk cId="1396733336" sldId="356"/>
            <ac:picMk id="18" creationId="{1D068400-1DF8-56A2-F017-0FB498691300}"/>
          </ac:picMkLst>
        </pc:picChg>
      </pc:sldChg>
      <pc:sldChg chg="addSp delSp modSp add mod ord">
        <pc:chgData name="Lindsi Bielawski" userId="507.cml.egnyte.com_tp_egnyte_plus" providerId="OAuth2" clId="{E4FC247A-EF58-55F1-BC60-8EE4519C0F0C}" dt="2026-08-13T14:32:11.761" v="410" actId="1076"/>
        <pc:sldMkLst>
          <pc:docMk/>
          <pc:sldMk cId="3984975515" sldId="357"/>
        </pc:sldMkLst>
        <pc:spChg chg="mod">
          <ac:chgData name="Lindsi Bielawski" userId="507.cml.egnyte.com_tp_egnyte_plus" providerId="OAuth2" clId="{E4FC247A-EF58-55F1-BC60-8EE4519C0F0C}" dt="2026-08-13T14:26:08.205" v="269" actId="20577"/>
          <ac:spMkLst>
            <pc:docMk/>
            <pc:sldMk cId="3984975515" sldId="357"/>
            <ac:spMk id="2" creationId="{3F98DBCC-4991-8F5D-CBD8-BAF5827E3C16}"/>
          </ac:spMkLst>
        </pc:spChg>
        <pc:picChg chg="add del mod">
          <ac:chgData name="Lindsi Bielawski" userId="507.cml.egnyte.com_tp_egnyte_plus" providerId="OAuth2" clId="{E4FC247A-EF58-55F1-BC60-8EE4519C0F0C}" dt="2026-08-13T13:36:23.613" v="162" actId="478"/>
          <ac:picMkLst>
            <pc:docMk/>
            <pc:sldMk cId="3984975515" sldId="357"/>
            <ac:picMk id="3" creationId="{BEA67DF7-155D-B0B6-67A9-B09F4B4B5599}"/>
          </ac:picMkLst>
        </pc:picChg>
        <pc:picChg chg="add mod">
          <ac:chgData name="Lindsi Bielawski" userId="507.cml.egnyte.com_tp_egnyte_plus" providerId="OAuth2" clId="{E4FC247A-EF58-55F1-BC60-8EE4519C0F0C}" dt="2026-08-13T13:39:34.795" v="247" actId="14100"/>
          <ac:picMkLst>
            <pc:docMk/>
            <pc:sldMk cId="3984975515" sldId="357"/>
            <ac:picMk id="4" creationId="{326F8EF0-BDA1-7417-AB27-9A9A5878EC53}"/>
          </ac:picMkLst>
        </pc:picChg>
        <pc:picChg chg="add del mod">
          <ac:chgData name="Lindsi Bielawski" userId="507.cml.egnyte.com_tp_egnyte_plus" providerId="OAuth2" clId="{E4FC247A-EF58-55F1-BC60-8EE4519C0F0C}" dt="2026-08-13T13:36:30.501" v="167" actId="478"/>
          <ac:picMkLst>
            <pc:docMk/>
            <pc:sldMk cId="3984975515" sldId="357"/>
            <ac:picMk id="5" creationId="{8FF8C9A5-469B-0C09-FE8F-CE1F5005CEF6}"/>
          </ac:picMkLst>
        </pc:picChg>
        <pc:picChg chg="add del mod">
          <ac:chgData name="Lindsi Bielawski" userId="507.cml.egnyte.com_tp_egnyte_plus" providerId="OAuth2" clId="{E4FC247A-EF58-55F1-BC60-8EE4519C0F0C}" dt="2026-08-13T13:37:52.755" v="198" actId="478"/>
          <ac:picMkLst>
            <pc:docMk/>
            <pc:sldMk cId="3984975515" sldId="357"/>
            <ac:picMk id="6" creationId="{0AF2C721-D90C-F444-890F-52EE0F7FF0FB}"/>
          </ac:picMkLst>
        </pc:picChg>
        <pc:picChg chg="add mod">
          <ac:chgData name="Lindsi Bielawski" userId="507.cml.egnyte.com_tp_egnyte_plus" providerId="OAuth2" clId="{E4FC247A-EF58-55F1-BC60-8EE4519C0F0C}" dt="2026-08-13T13:39:32.013" v="246" actId="14100"/>
          <ac:picMkLst>
            <pc:docMk/>
            <pc:sldMk cId="3984975515" sldId="357"/>
            <ac:picMk id="8" creationId="{5B52FDB6-AB02-618D-D0E2-AA115CCCBF98}"/>
          </ac:picMkLst>
        </pc:picChg>
        <pc:picChg chg="del mod">
          <ac:chgData name="Lindsi Bielawski" userId="507.cml.egnyte.com_tp_egnyte_plus" providerId="OAuth2" clId="{E4FC247A-EF58-55F1-BC60-8EE4519C0F0C}" dt="2026-08-13T13:37:32.828" v="192" actId="478"/>
          <ac:picMkLst>
            <pc:docMk/>
            <pc:sldMk cId="3984975515" sldId="357"/>
            <ac:picMk id="12" creationId="{AC52D6B8-0031-A8F0-CFE3-D98FB0F8376B}"/>
          </ac:picMkLst>
        </pc:picChg>
        <pc:picChg chg="mod">
          <ac:chgData name="Lindsi Bielawski" userId="507.cml.egnyte.com_tp_egnyte_plus" providerId="OAuth2" clId="{E4FC247A-EF58-55F1-BC60-8EE4519C0F0C}" dt="2026-08-13T14:32:11.761" v="410" actId="1076"/>
          <ac:picMkLst>
            <pc:docMk/>
            <pc:sldMk cId="3984975515" sldId="357"/>
            <ac:picMk id="14" creationId="{FA950B92-C0B8-A2CC-DD44-19E3B0148657}"/>
          </ac:picMkLst>
        </pc:picChg>
        <pc:picChg chg="del">
          <ac:chgData name="Lindsi Bielawski" userId="507.cml.egnyte.com_tp_egnyte_plus" providerId="OAuth2" clId="{E4FC247A-EF58-55F1-BC60-8EE4519C0F0C}" dt="2026-08-13T13:35:04.415" v="122" actId="478"/>
          <ac:picMkLst>
            <pc:docMk/>
            <pc:sldMk cId="3984975515" sldId="357"/>
            <ac:picMk id="16" creationId="{B733ADF7-324D-81E9-9AAC-90A4BB6BCD6A}"/>
          </ac:picMkLst>
        </pc:picChg>
        <pc:picChg chg="del">
          <ac:chgData name="Lindsi Bielawski" userId="507.cml.egnyte.com_tp_egnyte_plus" providerId="OAuth2" clId="{E4FC247A-EF58-55F1-BC60-8EE4519C0F0C}" dt="2026-08-13T13:35:05.299" v="123" actId="478"/>
          <ac:picMkLst>
            <pc:docMk/>
            <pc:sldMk cId="3984975515" sldId="357"/>
            <ac:picMk id="18" creationId="{B627F4DD-3E02-475F-9C10-9E7A5862FC2A}"/>
          </ac:picMkLst>
        </pc:picChg>
      </pc:sldChg>
    </pc:docChg>
  </pc:docChgLst>
  <pc:docChgLst>
    <pc:chgData name="Natalie MacIntosh" userId="249.cml.egnyte.com_tp_egnyte_plus" providerId="OAuth2" clId="{9B3D12F7-CA41-5075-B07D-ABD077676CDE}"/>
    <pc:docChg chg="undo redo custSel modSld">
      <pc:chgData name="Natalie MacIntosh" userId="249.cml.egnyte.com_tp_egnyte_plus" providerId="OAuth2" clId="{9B3D12F7-CA41-5075-B07D-ABD077676CDE}" dt="2026-08-06T15:58:00.384" v="314" actId="207"/>
      <pc:docMkLst>
        <pc:docMk/>
      </pc:docMkLst>
      <pc:sldChg chg="modSp mod">
        <pc:chgData name="Natalie MacIntosh" userId="249.cml.egnyte.com_tp_egnyte_plus" providerId="OAuth2" clId="{9B3D12F7-CA41-5075-B07D-ABD077676CDE}" dt="2026-07-29T19:30:52.167" v="50" actId="20577"/>
        <pc:sldMkLst>
          <pc:docMk/>
          <pc:sldMk cId="0" sldId="283"/>
        </pc:sldMkLst>
        <pc:spChg chg="mod">
          <ac:chgData name="Natalie MacIntosh" userId="249.cml.egnyte.com_tp_egnyte_plus" providerId="OAuth2" clId="{9B3D12F7-CA41-5075-B07D-ABD077676CDE}" dt="2026-07-29T19:30:52.167" v="50" actId="20577"/>
          <ac:spMkLst>
            <pc:docMk/>
            <pc:sldMk cId="0" sldId="283"/>
            <ac:spMk id="4" creationId="{412CC54A-95F7-0A57-E7A4-CEA2645F36EA}"/>
          </ac:spMkLst>
        </pc:spChg>
      </pc:sldChg>
      <pc:sldChg chg="modSp mod">
        <pc:chgData name="Natalie MacIntosh" userId="249.cml.egnyte.com_tp_egnyte_plus" providerId="OAuth2" clId="{9B3D12F7-CA41-5075-B07D-ABD077676CDE}" dt="2026-07-29T19:29:41.248" v="32" actId="20577"/>
        <pc:sldMkLst>
          <pc:docMk/>
          <pc:sldMk cId="1600622531" sldId="324"/>
        </pc:sldMkLst>
        <pc:spChg chg="mod">
          <ac:chgData name="Natalie MacIntosh" userId="249.cml.egnyte.com_tp_egnyte_plus" providerId="OAuth2" clId="{9B3D12F7-CA41-5075-B07D-ABD077676CDE}" dt="2026-07-29T19:29:41.248" v="32" actId="20577"/>
          <ac:spMkLst>
            <pc:docMk/>
            <pc:sldMk cId="1600622531" sldId="324"/>
            <ac:spMk id="17" creationId="{E95C0DAD-4091-3187-85D8-76485C39098B}"/>
          </ac:spMkLst>
        </pc:spChg>
      </pc:sldChg>
      <pc:sldChg chg="modSp mod modCm">
        <pc:chgData name="Natalie MacIntosh" userId="249.cml.egnyte.com_tp_egnyte_plus" providerId="OAuth2" clId="{9B3D12F7-CA41-5075-B07D-ABD077676CDE}" dt="2026-07-29T19:30:19.942" v="45" actId="20577"/>
        <pc:sldMkLst>
          <pc:docMk/>
          <pc:sldMk cId="1876570400" sldId="327"/>
        </pc:sldMkLst>
        <pc:spChg chg="mod">
          <ac:chgData name="Natalie MacIntosh" userId="249.cml.egnyte.com_tp_egnyte_plus" providerId="OAuth2" clId="{9B3D12F7-CA41-5075-B07D-ABD077676CDE}" dt="2026-07-29T19:30:19.942" v="45" actId="20577"/>
          <ac:spMkLst>
            <pc:docMk/>
            <pc:sldMk cId="1876570400" sldId="327"/>
            <ac:spMk id="126" creationId="{E2D67940-9985-E904-891E-CDA134E1D2C4}"/>
          </ac:spMkLst>
        </pc:spChg>
        <pc:extLst>
          <p:ext xmlns:p="http://schemas.openxmlformats.org/presentationml/2006/main" uri="{D6D511B9-2390-475A-947B-AFAB55BFBCF1}">
            <pc226:cmChg xmlns:pc226="http://schemas.microsoft.com/office/powerpoint/2022/06/main/command" chg="mod">
              <pc226:chgData name="Natalie MacIntosh" userId="249.cml.egnyte.com_tp_egnyte_plus" providerId="OAuth2" clId="{9B3D12F7-CA41-5075-B07D-ABD077676CDE}" dt="2026-07-29T19:30:19.942" v="45" actId="20577"/>
              <pc2:cmMkLst xmlns:pc2="http://schemas.microsoft.com/office/powerpoint/2019/9/main/command">
                <pc:docMk/>
                <pc:sldMk cId="1876570400" sldId="327"/>
                <pc2:cmMk id="{5DD8B869-9D1B-9645-9E86-E1A30BD5FD32}"/>
              </pc2:cmMkLst>
            </pc226:cmChg>
          </p:ext>
        </pc:extLst>
      </pc:sldChg>
      <pc:sldChg chg="modSp mod modCm">
        <pc:chgData name="Natalie MacIntosh" userId="249.cml.egnyte.com_tp_egnyte_plus" providerId="OAuth2" clId="{9B3D12F7-CA41-5075-B07D-ABD077676CDE}" dt="2026-08-06T15:58:00.384" v="314" actId="207"/>
        <pc:sldMkLst>
          <pc:docMk/>
          <pc:sldMk cId="3511565713" sldId="339"/>
        </pc:sldMkLst>
        <pc:spChg chg="mod">
          <ac:chgData name="Natalie MacIntosh" userId="249.cml.egnyte.com_tp_egnyte_plus" providerId="OAuth2" clId="{9B3D12F7-CA41-5075-B07D-ABD077676CDE}" dt="2026-08-06T15:58:00.384" v="314" actId="207"/>
          <ac:spMkLst>
            <pc:docMk/>
            <pc:sldMk cId="3511565713" sldId="339"/>
            <ac:spMk id="126" creationId="{418E8669-CA23-D480-7EBD-A1B0DD86900F}"/>
          </ac:spMkLst>
        </pc:spChg>
        <pc:extLst>
          <p:ext xmlns:p="http://schemas.openxmlformats.org/presentationml/2006/main" uri="{D6D511B9-2390-475A-947B-AFAB55BFBCF1}">
            <pc226:cmChg xmlns:pc226="http://schemas.microsoft.com/office/powerpoint/2022/06/main/command" chg="mod">
              <pc226:chgData name="Natalie MacIntosh" userId="249.cml.egnyte.com_tp_egnyte_plus" providerId="OAuth2" clId="{9B3D12F7-CA41-5075-B07D-ABD077676CDE}" dt="2026-08-06T15:57:52.880" v="313" actId="20577"/>
              <pc2:cmMkLst xmlns:pc2="http://schemas.microsoft.com/office/powerpoint/2019/9/main/command">
                <pc:docMk/>
                <pc:sldMk cId="3511565713" sldId="339"/>
                <pc2:cmMk id="{01251A62-0C12-4D47-B475-342BA662A10B}"/>
              </pc2:cmMkLst>
            </pc226:cmChg>
          </p:ext>
        </pc:extLst>
      </pc:sldChg>
    </pc:docChg>
  </pc:docChgLst>
  <pc:docChgLst>
    <pc:chgData name="Lindsi Smith" userId="507.cml.egnyte.com_tp_egnyte_plus" providerId="OAuth2" clId="{E4FC247A-EF58-55F1-BC60-8EE4519C0F0C}"/>
    <pc:docChg chg="undo custSel modSld">
      <pc:chgData name="Lindsi Smith" userId="507.cml.egnyte.com_tp_egnyte_plus" providerId="OAuth2" clId="{E4FC247A-EF58-55F1-BC60-8EE4519C0F0C}" dt="2026-08-06T17:57:49.564" v="178" actId="207"/>
      <pc:docMkLst>
        <pc:docMk/>
      </pc:docMkLst>
      <pc:sldChg chg="modSp mod">
        <pc:chgData name="Lindsi Smith" userId="507.cml.egnyte.com_tp_egnyte_plus" providerId="OAuth2" clId="{E4FC247A-EF58-55F1-BC60-8EE4519C0F0C}" dt="2026-08-05T15:49:12.195" v="7" actId="20577"/>
        <pc:sldMkLst>
          <pc:docMk/>
          <pc:sldMk cId="2455454007" sldId="330"/>
        </pc:sldMkLst>
        <pc:spChg chg="mod">
          <ac:chgData name="Lindsi Smith" userId="507.cml.egnyte.com_tp_egnyte_plus" providerId="OAuth2" clId="{E4FC247A-EF58-55F1-BC60-8EE4519C0F0C}" dt="2026-08-05T15:49:12.195" v="7" actId="20577"/>
          <ac:spMkLst>
            <pc:docMk/>
            <pc:sldMk cId="2455454007" sldId="330"/>
            <ac:spMk id="126" creationId="{C8B413B2-613A-6EAD-4D8B-3163204CA76D}"/>
          </ac:spMkLst>
        </pc:spChg>
      </pc:sldChg>
      <pc:sldChg chg="modSp mod">
        <pc:chgData name="Lindsi Smith" userId="507.cml.egnyte.com_tp_egnyte_plus" providerId="OAuth2" clId="{E4FC247A-EF58-55F1-BC60-8EE4519C0F0C}" dt="2026-08-05T15:49:24.116" v="8" actId="313"/>
        <pc:sldMkLst>
          <pc:docMk/>
          <pc:sldMk cId="3527434454" sldId="332"/>
        </pc:sldMkLst>
        <pc:spChg chg="mod">
          <ac:chgData name="Lindsi Smith" userId="507.cml.egnyte.com_tp_egnyte_plus" providerId="OAuth2" clId="{E4FC247A-EF58-55F1-BC60-8EE4519C0F0C}" dt="2026-08-05T15:49:24.116" v="8" actId="313"/>
          <ac:spMkLst>
            <pc:docMk/>
            <pc:sldMk cId="3527434454" sldId="332"/>
            <ac:spMk id="126" creationId="{34886485-1DA6-7588-794C-16D82F702CE4}"/>
          </ac:spMkLst>
        </pc:spChg>
      </pc:sldChg>
      <pc:sldChg chg="modSp mod modCm">
        <pc:chgData name="Lindsi Smith" userId="507.cml.egnyte.com_tp_egnyte_plus" providerId="OAuth2" clId="{E4FC247A-EF58-55F1-BC60-8EE4519C0F0C}" dt="2026-08-06T17:57:49.564" v="178" actId="207"/>
        <pc:sldMkLst>
          <pc:docMk/>
          <pc:sldMk cId="3511565713" sldId="339"/>
        </pc:sldMkLst>
        <pc:spChg chg="mod">
          <ac:chgData name="Lindsi Smith" userId="507.cml.egnyte.com_tp_egnyte_plus" providerId="OAuth2" clId="{E4FC247A-EF58-55F1-BC60-8EE4519C0F0C}" dt="2026-08-06T17:57:49.564" v="178" actId="207"/>
          <ac:spMkLst>
            <pc:docMk/>
            <pc:sldMk cId="3511565713" sldId="339"/>
            <ac:spMk id="126" creationId="{418E8669-CA23-D480-7EBD-A1B0DD86900F}"/>
          </ac:spMkLst>
        </pc:spChg>
        <pc:extLst>
          <p:ext xmlns:p="http://schemas.openxmlformats.org/presentationml/2006/main" uri="{D6D511B9-2390-475A-947B-AFAB55BFBCF1}">
            <pc226:cmChg xmlns:pc226="http://schemas.microsoft.com/office/powerpoint/2022/06/main/command" chg="mod">
              <pc226:chgData name="Lindsi Smith" userId="507.cml.egnyte.com_tp_egnyte_plus" providerId="OAuth2" clId="{E4FC247A-EF58-55F1-BC60-8EE4519C0F0C}" dt="2026-08-06T17:57:38.835" v="176" actId="20577"/>
              <pc2:cmMkLst xmlns:pc2="http://schemas.microsoft.com/office/powerpoint/2019/9/main/command">
                <pc:docMk/>
                <pc:sldMk cId="3511565713" sldId="339"/>
                <pc2:cmMk id="{01251A62-0C12-4D47-B475-342BA662A10B}"/>
              </pc2:cmMkLst>
            </pc226:cmChg>
          </p:ext>
        </pc:ext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A4EAD3CC-612B-BC40-BC98-3B435ADC3A0B}" type="datetimeFigureOut">
              <a:rPr lang="en-US" smtClean="0"/>
              <a:pPr/>
              <a:t>8/13/26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962F3981-7591-394C-82D5-6535EC2210F6}" type="slidenum">
              <a:rPr lang="en-US" smtClean="0"/>
              <a:pPr/>
              <a:t>‹#›</a:t>
            </a:fld>
            <a:endParaRPr lang="en-US" dirty="0"/>
          </a:p>
        </p:txBody>
      </p:sp>
    </p:spTree>
    <p:extLst>
      <p:ext uri="{BB962C8B-B14F-4D97-AF65-F5344CB8AC3E}">
        <p14:creationId xmlns:p14="http://schemas.microsoft.com/office/powerpoint/2010/main" val="58990630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a:lvl2pPr marL="457200" algn="l" defTabSz="914400" rtl="0" eaLnBrk="1" latinLnBrk="0" hangingPunct="1">
      <a:defRPr sz="1200" b="0" i="0" kern="1200">
        <a:solidFill>
          <a:schemeClr val="tx1"/>
        </a:solidFill>
        <a:latin typeface="Arial" panose="020B0604020202020204" pitchFamily="34" charset="0"/>
        <a:ea typeface="+mn-ea"/>
        <a:cs typeface="+mn-cs"/>
      </a:defRPr>
    </a:lvl2pPr>
    <a:lvl3pPr marL="914400" algn="l" defTabSz="914400" rtl="0" eaLnBrk="1" latinLnBrk="0" hangingPunct="1">
      <a:defRPr sz="1200" b="0" i="0" kern="1200">
        <a:solidFill>
          <a:schemeClr val="tx1"/>
        </a:solidFill>
        <a:latin typeface="Arial" panose="020B0604020202020204" pitchFamily="34" charset="0"/>
        <a:ea typeface="+mn-ea"/>
        <a:cs typeface="+mn-cs"/>
      </a:defRPr>
    </a:lvl3pPr>
    <a:lvl4pPr marL="1371600" algn="l" defTabSz="914400" rtl="0" eaLnBrk="1" latinLnBrk="0" hangingPunct="1">
      <a:defRPr sz="1200" b="0" i="0" kern="1200">
        <a:solidFill>
          <a:schemeClr val="tx1"/>
        </a:solidFill>
        <a:latin typeface="Arial" panose="020B0604020202020204" pitchFamily="34" charset="0"/>
        <a:ea typeface="+mn-ea"/>
        <a:cs typeface="+mn-cs"/>
      </a:defRPr>
    </a:lvl4pPr>
    <a:lvl5pPr marL="1828800" algn="l" defTabSz="914400" rtl="0" eaLnBrk="1" latinLnBrk="0" hangingPunct="1">
      <a:defRPr sz="1200" b="0" i="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46479337-4929-4600-412E-9453A24007F4}"/>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D537C254-1FB7-FF12-993A-428A58E5DE96}"/>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08A9B8B4-C945-D7B4-D51A-CDA7FE532D19}"/>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42514669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F592F5B3-9F25-DF81-0A1D-F5807564B01B}"/>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79C85650-B0E1-9DFF-339C-C3755F42A621}"/>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97F80D60-70C8-D7DD-4CAE-443873756275}"/>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9999634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C67FEC18-B457-68C3-A980-B7CD91238E33}"/>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19A1682B-DC59-22A8-9B54-9FBAC263DB1F}"/>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0421CFC1-90DD-0C9D-EF20-BE952843F0ED}"/>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1489691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D64F1A55-4BAB-AB31-6F26-367B601F310D}"/>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38F4236A-E456-1CEC-A2E7-ACC12C6A25B1}"/>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163347B3-EE00-64FC-EDF2-EDCEB4ABB351}"/>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548221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5B9CBDAB-ED6B-8AE4-637E-D965EE41B72E}"/>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FF0E621E-FEBA-6579-53D6-D1F3719D49B4}"/>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E974ED10-827D-E8CB-0025-6403B0385FD4}"/>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4997705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4CEAF8DB-4482-BBA1-B26A-15D85F4B01F6}"/>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9F375E7D-91B8-CBA1-EB4D-8C1294558C0E}"/>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2CFA6A03-9D90-8475-9793-8AA2A8217F4C}"/>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149255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CCBCCDD9-2E6C-5DAE-212C-4B1E8B616D98}"/>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C6813D34-C6F1-48EA-7317-B17FF80E63F6}"/>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E069FBED-7BE2-7D5F-B1A4-EBCBB82E9D6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337615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62AD7C8F-7A0D-8BAB-37B1-328288D1D9D4}"/>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82C1BDE2-9899-6058-71CA-5A149064C59A}"/>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F851A056-4A0D-2882-3CD6-CDF51ED26BD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767675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26A884A8-FF25-1AC5-605B-14F0EF6D4809}"/>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2815DB31-5780-122F-8111-EADDB634EB3C}"/>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558CD853-4492-2F3D-04F6-C58313A597D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8221984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D8921C7C-1DA6-5CFD-5A0B-BBA9726B3D51}"/>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C78D4A4D-C4BE-2E47-1EE3-08AA5850EA99}"/>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463B4301-BDE4-8340-069C-1C75F898B591}"/>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4688230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E2D708FA-A361-D294-B171-6CA3C820FA4A}"/>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D1B9017B-23DE-B7BB-7D27-3B15BFC3BDBC}"/>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08CA582D-E118-8AB8-7B6B-2BFB963CF3DB}"/>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71217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23: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400" name="Google Shape;400;p2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E031308F-0EA3-1449-4707-6F21D7C8C1DA}"/>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F72D87B1-B5C1-CE8A-D14C-CAD6C1017CAC}"/>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dirty="0"/>
          </a:p>
        </p:txBody>
      </p:sp>
      <p:sp>
        <p:nvSpPr>
          <p:cNvPr id="124" name="Google Shape;124;p3:notes">
            <a:extLst>
              <a:ext uri="{FF2B5EF4-FFF2-40B4-BE49-F238E27FC236}">
                <a16:creationId xmlns:a16="http://schemas.microsoft.com/office/drawing/2014/main" id="{C685ABAD-4DE3-7920-7D76-D83EE47486CE}"/>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137648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a:extLst>
            <a:ext uri="{FF2B5EF4-FFF2-40B4-BE49-F238E27FC236}">
              <a16:creationId xmlns:a16="http://schemas.microsoft.com/office/drawing/2014/main" id="{6C3E6B95-7838-F638-E795-9027BF418852}"/>
            </a:ext>
          </a:extLst>
        </p:cNvPr>
        <p:cNvGrpSpPr/>
        <p:nvPr/>
      </p:nvGrpSpPr>
      <p:grpSpPr>
        <a:xfrm>
          <a:off x="0" y="0"/>
          <a:ext cx="0" cy="0"/>
          <a:chOff x="0" y="0"/>
          <a:chExt cx="0" cy="0"/>
        </a:xfrm>
      </p:grpSpPr>
      <p:sp>
        <p:nvSpPr>
          <p:cNvPr id="123" name="Google Shape;123;p3:notes">
            <a:extLst>
              <a:ext uri="{FF2B5EF4-FFF2-40B4-BE49-F238E27FC236}">
                <a16:creationId xmlns:a16="http://schemas.microsoft.com/office/drawing/2014/main" id="{C27E1FF6-B1FA-6B28-E2E0-163F782FE6E4}"/>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24" name="Google Shape;124;p3:notes">
            <a:extLst>
              <a:ext uri="{FF2B5EF4-FFF2-40B4-BE49-F238E27FC236}">
                <a16:creationId xmlns:a16="http://schemas.microsoft.com/office/drawing/2014/main" id="{69A7252D-BB0D-B6BB-9575-46B45DF760A7}"/>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1793947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15: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56" name="Google Shape;256;p1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p16: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67" name="Google Shape;267;p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D1C99B72-6D24-D1A0-1B83-DCF8A8EC2BFD}"/>
            </a:ext>
          </a:extLst>
        </p:cNvPr>
        <p:cNvGrpSpPr/>
        <p:nvPr/>
      </p:nvGrpSpPr>
      <p:grpSpPr>
        <a:xfrm>
          <a:off x="0" y="0"/>
          <a:ext cx="0" cy="0"/>
          <a:chOff x="0" y="0"/>
          <a:chExt cx="0" cy="0"/>
        </a:xfrm>
      </p:grpSpPr>
      <p:sp>
        <p:nvSpPr>
          <p:cNvPr id="266" name="Google Shape;266;p16:notes">
            <a:extLst>
              <a:ext uri="{FF2B5EF4-FFF2-40B4-BE49-F238E27FC236}">
                <a16:creationId xmlns:a16="http://schemas.microsoft.com/office/drawing/2014/main" id="{A58E1BF6-CA1D-CC4B-E7C2-78D17071717F}"/>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67" name="Google Shape;267;p16:notes">
            <a:extLst>
              <a:ext uri="{FF2B5EF4-FFF2-40B4-BE49-F238E27FC236}">
                <a16:creationId xmlns:a16="http://schemas.microsoft.com/office/drawing/2014/main" id="{551873DB-4615-2B42-2A45-16EA1903BE06}"/>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0297229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5B12EC68-FAF4-752E-7A3C-92A2DD8E5C8F}"/>
            </a:ext>
          </a:extLst>
        </p:cNvPr>
        <p:cNvGrpSpPr/>
        <p:nvPr/>
      </p:nvGrpSpPr>
      <p:grpSpPr>
        <a:xfrm>
          <a:off x="0" y="0"/>
          <a:ext cx="0" cy="0"/>
          <a:chOff x="0" y="0"/>
          <a:chExt cx="0" cy="0"/>
        </a:xfrm>
      </p:grpSpPr>
      <p:sp>
        <p:nvSpPr>
          <p:cNvPr id="266" name="Google Shape;266;p16:notes">
            <a:extLst>
              <a:ext uri="{FF2B5EF4-FFF2-40B4-BE49-F238E27FC236}">
                <a16:creationId xmlns:a16="http://schemas.microsoft.com/office/drawing/2014/main" id="{A8140239-FD38-DDF4-088B-5107BEB1148F}"/>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67" name="Google Shape;267;p16:notes">
            <a:extLst>
              <a:ext uri="{FF2B5EF4-FFF2-40B4-BE49-F238E27FC236}">
                <a16:creationId xmlns:a16="http://schemas.microsoft.com/office/drawing/2014/main" id="{C304E1C5-4704-6433-703A-8D795BB82E63}"/>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439850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7: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76" name="Google Shape;276;p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1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en-US"/>
          </a:p>
        </p:txBody>
      </p:sp>
      <p:sp>
        <p:nvSpPr>
          <p:cNvPr id="379" name="Google Shape;379;p18: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80" name="Google Shape;380;p18: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a:extLst>
            <a:ext uri="{FF2B5EF4-FFF2-40B4-BE49-F238E27FC236}">
              <a16:creationId xmlns:a16="http://schemas.microsoft.com/office/drawing/2014/main" id="{A2712BB5-E62C-4034-AD31-15A220D7B3D7}"/>
            </a:ext>
          </a:extLst>
        </p:cNvPr>
        <p:cNvGrpSpPr/>
        <p:nvPr/>
      </p:nvGrpSpPr>
      <p:grpSpPr>
        <a:xfrm>
          <a:off x="0" y="0"/>
          <a:ext cx="0" cy="0"/>
          <a:chOff x="0" y="0"/>
          <a:chExt cx="0" cy="0"/>
        </a:xfrm>
      </p:grpSpPr>
      <p:sp>
        <p:nvSpPr>
          <p:cNvPr id="266" name="Google Shape;266;p16:notes">
            <a:extLst>
              <a:ext uri="{FF2B5EF4-FFF2-40B4-BE49-F238E27FC236}">
                <a16:creationId xmlns:a16="http://schemas.microsoft.com/office/drawing/2014/main" id="{60284494-45C3-981B-FF97-28203FE68F9A}"/>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67" name="Google Shape;267;p16:notes">
            <a:extLst>
              <a:ext uri="{FF2B5EF4-FFF2-40B4-BE49-F238E27FC236}">
                <a16:creationId xmlns:a16="http://schemas.microsoft.com/office/drawing/2014/main" id="{AE15530E-FC60-BF08-66D9-164A82DFE3DA}"/>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2599545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2: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85" name="Google Shape;285;p1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13: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96" name="Google Shape;296;p1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2f38c756136_1_13:notes"/>
          <p:cNvSpPr txBox="1">
            <a:spLocks noGrp="1"/>
          </p:cNvSpPr>
          <p:nvPr>
            <p:ph type="body" idx="1"/>
          </p:nvPr>
        </p:nvSpPr>
        <p:spPr>
          <a:xfrm>
            <a:off x="701675" y="4416425"/>
            <a:ext cx="5607000" cy="4183200"/>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05" name="Google Shape;305;g2f38c756136_1_1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a:extLst>
            <a:ext uri="{FF2B5EF4-FFF2-40B4-BE49-F238E27FC236}">
              <a16:creationId xmlns:a16="http://schemas.microsoft.com/office/drawing/2014/main" id="{B8A86FCC-C76E-9117-B949-4AAE57E879D6}"/>
            </a:ext>
          </a:extLst>
        </p:cNvPr>
        <p:cNvGrpSpPr/>
        <p:nvPr/>
      </p:nvGrpSpPr>
      <p:grpSpPr>
        <a:xfrm>
          <a:off x="0" y="0"/>
          <a:ext cx="0" cy="0"/>
          <a:chOff x="0" y="0"/>
          <a:chExt cx="0" cy="0"/>
        </a:xfrm>
      </p:grpSpPr>
      <p:sp>
        <p:nvSpPr>
          <p:cNvPr id="314" name="Google Shape;314;g2f38c756136_1_32:notes">
            <a:extLst>
              <a:ext uri="{FF2B5EF4-FFF2-40B4-BE49-F238E27FC236}">
                <a16:creationId xmlns:a16="http://schemas.microsoft.com/office/drawing/2014/main" id="{E3B54BA3-D475-646C-F691-5AB4B2CB591A}"/>
              </a:ext>
            </a:extLst>
          </p:cNvPr>
          <p:cNvSpPr txBox="1">
            <a:spLocks noGrp="1"/>
          </p:cNvSpPr>
          <p:nvPr>
            <p:ph type="body" idx="1"/>
          </p:nvPr>
        </p:nvSpPr>
        <p:spPr>
          <a:xfrm>
            <a:off x="701675" y="4416425"/>
            <a:ext cx="5607000" cy="4183200"/>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15" name="Google Shape;315;g2f38c756136_1_32:notes">
            <a:extLst>
              <a:ext uri="{FF2B5EF4-FFF2-40B4-BE49-F238E27FC236}">
                <a16:creationId xmlns:a16="http://schemas.microsoft.com/office/drawing/2014/main" id="{DA12294B-4F37-CF9B-AD61-EECFDE2B4DDD}"/>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3073391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f38c756136_1_32:notes"/>
          <p:cNvSpPr txBox="1">
            <a:spLocks noGrp="1"/>
          </p:cNvSpPr>
          <p:nvPr>
            <p:ph type="body" idx="1"/>
          </p:nvPr>
        </p:nvSpPr>
        <p:spPr>
          <a:xfrm>
            <a:off x="701675" y="4416425"/>
            <a:ext cx="5607000" cy="4183200"/>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15" name="Google Shape;315;g2f38c756136_1_3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2f31f7bdb69_0_26:notes"/>
          <p:cNvSpPr txBox="1">
            <a:spLocks noGrp="1"/>
          </p:cNvSpPr>
          <p:nvPr>
            <p:ph type="body" idx="1"/>
          </p:nvPr>
        </p:nvSpPr>
        <p:spPr>
          <a:xfrm>
            <a:off x="701675" y="4416425"/>
            <a:ext cx="5607000" cy="4183200"/>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30" name="Google Shape;330;g2f31f7bdb69_0_2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2f31f7bdb69_0_35:notes"/>
          <p:cNvSpPr txBox="1">
            <a:spLocks noGrp="1"/>
          </p:cNvSpPr>
          <p:nvPr>
            <p:ph type="body" idx="1"/>
          </p:nvPr>
        </p:nvSpPr>
        <p:spPr>
          <a:xfrm>
            <a:off x="701675" y="4416425"/>
            <a:ext cx="5607000" cy="4183200"/>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40" name="Google Shape;340;g2f31f7bdb69_0_3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20: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49" name="Google Shape;349;p2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1: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59" name="Google Shape;359;p2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19: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69" name="Google Shape;369;p1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a:extLst>
            <a:ext uri="{FF2B5EF4-FFF2-40B4-BE49-F238E27FC236}">
              <a16:creationId xmlns:a16="http://schemas.microsoft.com/office/drawing/2014/main" id="{CC0BF27B-BEA8-5F8A-59CE-CB2646FBF2C3}"/>
            </a:ext>
          </a:extLst>
        </p:cNvPr>
        <p:cNvGrpSpPr/>
        <p:nvPr/>
      </p:nvGrpSpPr>
      <p:grpSpPr>
        <a:xfrm>
          <a:off x="0" y="0"/>
          <a:ext cx="0" cy="0"/>
          <a:chOff x="0" y="0"/>
          <a:chExt cx="0" cy="0"/>
        </a:xfrm>
      </p:grpSpPr>
      <p:sp>
        <p:nvSpPr>
          <p:cNvPr id="378" name="Google Shape;378;p18:notes">
            <a:extLst>
              <a:ext uri="{FF2B5EF4-FFF2-40B4-BE49-F238E27FC236}">
                <a16:creationId xmlns:a16="http://schemas.microsoft.com/office/drawing/2014/main" id="{7F05729D-62BA-CFD8-A080-EDE8D9FA8007}"/>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en-US"/>
          </a:p>
        </p:txBody>
      </p:sp>
      <p:sp>
        <p:nvSpPr>
          <p:cNvPr id="379" name="Google Shape;379;p18:notes">
            <a:extLst>
              <a:ext uri="{FF2B5EF4-FFF2-40B4-BE49-F238E27FC236}">
                <a16:creationId xmlns:a16="http://schemas.microsoft.com/office/drawing/2014/main" id="{8465D52D-7C74-AACF-83CC-FCE4380C7CA3}"/>
              </a:ext>
            </a:extLst>
          </p:cNvPr>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380" name="Google Shape;380;p18:notes">
            <a:extLst>
              <a:ext uri="{FF2B5EF4-FFF2-40B4-BE49-F238E27FC236}">
                <a16:creationId xmlns:a16="http://schemas.microsoft.com/office/drawing/2014/main" id="{40321CCE-A1B0-4E09-B03D-147D2BF55C40}"/>
              </a:ext>
            </a:extLst>
          </p:cNvPr>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36</a:t>
            </a:fld>
            <a:endParaRPr/>
          </a:p>
        </p:txBody>
      </p:sp>
    </p:spTree>
    <p:extLst>
      <p:ext uri="{BB962C8B-B14F-4D97-AF65-F5344CB8AC3E}">
        <p14:creationId xmlns:p14="http://schemas.microsoft.com/office/powerpoint/2010/main" val="29906103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22: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390" name="Google Shape;390;p2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a:extLst>
            <a:ext uri="{FF2B5EF4-FFF2-40B4-BE49-F238E27FC236}">
              <a16:creationId xmlns:a16="http://schemas.microsoft.com/office/drawing/2014/main" id="{8D29D07B-8D0C-F3E6-449A-F0658B9B2264}"/>
            </a:ext>
          </a:extLst>
        </p:cNvPr>
        <p:cNvGrpSpPr/>
        <p:nvPr/>
      </p:nvGrpSpPr>
      <p:grpSpPr>
        <a:xfrm>
          <a:off x="0" y="0"/>
          <a:ext cx="0" cy="0"/>
          <a:chOff x="0" y="0"/>
          <a:chExt cx="0" cy="0"/>
        </a:xfrm>
      </p:grpSpPr>
      <p:sp>
        <p:nvSpPr>
          <p:cNvPr id="399" name="Google Shape;399;p23:notes">
            <a:extLst>
              <a:ext uri="{FF2B5EF4-FFF2-40B4-BE49-F238E27FC236}">
                <a16:creationId xmlns:a16="http://schemas.microsoft.com/office/drawing/2014/main" id="{909FFBA1-5764-B4EE-D2BD-28AAEDB064F1}"/>
              </a:ext>
            </a:extLst>
          </p:cNvPr>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400" name="Google Shape;400;p23:notes">
            <a:extLst>
              <a:ext uri="{FF2B5EF4-FFF2-40B4-BE49-F238E27FC236}">
                <a16:creationId xmlns:a16="http://schemas.microsoft.com/office/drawing/2014/main" id="{8EE3D34A-3D66-FAB9-5F8A-933819B71D5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4913927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a:extLst>
            <a:ext uri="{FF2B5EF4-FFF2-40B4-BE49-F238E27FC236}">
              <a16:creationId xmlns:a16="http://schemas.microsoft.com/office/drawing/2014/main" id="{20CCD437-9079-BC5E-4C9B-B6A00DAAD79B}"/>
            </a:ext>
          </a:extLst>
        </p:cNvPr>
        <p:cNvGrpSpPr/>
        <p:nvPr/>
      </p:nvGrpSpPr>
      <p:grpSpPr>
        <a:xfrm>
          <a:off x="0" y="0"/>
          <a:ext cx="0" cy="0"/>
          <a:chOff x="0" y="0"/>
          <a:chExt cx="0" cy="0"/>
        </a:xfrm>
      </p:grpSpPr>
      <p:sp>
        <p:nvSpPr>
          <p:cNvPr id="142" name="Google Shape;142;p4:notes">
            <a:extLst>
              <a:ext uri="{FF2B5EF4-FFF2-40B4-BE49-F238E27FC236}">
                <a16:creationId xmlns:a16="http://schemas.microsoft.com/office/drawing/2014/main" id="{29E8D370-3A16-D71F-9626-E5FD67E87871}"/>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en-US"/>
          </a:p>
        </p:txBody>
      </p:sp>
      <p:sp>
        <p:nvSpPr>
          <p:cNvPr id="143" name="Google Shape;143;p4:notes">
            <a:extLst>
              <a:ext uri="{FF2B5EF4-FFF2-40B4-BE49-F238E27FC236}">
                <a16:creationId xmlns:a16="http://schemas.microsoft.com/office/drawing/2014/main" id="{B1BC890B-F689-C8DC-4744-DD2702FB268D}"/>
              </a:ext>
            </a:extLst>
          </p:cNvPr>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4" name="Google Shape;144;p4:notes">
            <a:extLst>
              <a:ext uri="{FF2B5EF4-FFF2-40B4-BE49-F238E27FC236}">
                <a16:creationId xmlns:a16="http://schemas.microsoft.com/office/drawing/2014/main" id="{EF42AE03-9B47-5020-C62D-C50C01D97704}"/>
              </a:ext>
            </a:extLst>
          </p:cNvPr>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40</a:t>
            </a:fld>
            <a:endParaRPr/>
          </a:p>
        </p:txBody>
      </p:sp>
    </p:spTree>
    <p:extLst>
      <p:ext uri="{BB962C8B-B14F-4D97-AF65-F5344CB8AC3E}">
        <p14:creationId xmlns:p14="http://schemas.microsoft.com/office/powerpoint/2010/main" val="125807668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en-US"/>
          </a:p>
        </p:txBody>
      </p:sp>
      <p:sp>
        <p:nvSpPr>
          <p:cNvPr id="143" name="Google Shape;143;p4:notes"/>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4" name="Google Shape;144;p4:notes"/>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41</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a:extLst>
            <a:ext uri="{FF2B5EF4-FFF2-40B4-BE49-F238E27FC236}">
              <a16:creationId xmlns:a16="http://schemas.microsoft.com/office/drawing/2014/main" id="{78423FE1-1192-AD5E-4B6E-48223E01CAF5}"/>
            </a:ext>
          </a:extLst>
        </p:cNvPr>
        <p:cNvGrpSpPr/>
        <p:nvPr/>
      </p:nvGrpSpPr>
      <p:grpSpPr>
        <a:xfrm>
          <a:off x="0" y="0"/>
          <a:ext cx="0" cy="0"/>
          <a:chOff x="0" y="0"/>
          <a:chExt cx="0" cy="0"/>
        </a:xfrm>
      </p:grpSpPr>
      <p:sp>
        <p:nvSpPr>
          <p:cNvPr id="142" name="Google Shape;142;p4:notes">
            <a:extLst>
              <a:ext uri="{FF2B5EF4-FFF2-40B4-BE49-F238E27FC236}">
                <a16:creationId xmlns:a16="http://schemas.microsoft.com/office/drawing/2014/main" id="{B5B00959-4AE5-9A27-4FF5-C69D509A560D}"/>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en-US"/>
          </a:p>
        </p:txBody>
      </p:sp>
      <p:sp>
        <p:nvSpPr>
          <p:cNvPr id="143" name="Google Shape;143;p4:notes">
            <a:extLst>
              <a:ext uri="{FF2B5EF4-FFF2-40B4-BE49-F238E27FC236}">
                <a16:creationId xmlns:a16="http://schemas.microsoft.com/office/drawing/2014/main" id="{C9AC4E67-E105-74C7-FC50-DA0D62D1DECF}"/>
              </a:ext>
            </a:extLst>
          </p:cNvPr>
          <p:cNvSpPr txBox="1">
            <a:spLocks noGrp="1"/>
          </p:cNvSpPr>
          <p:nvPr>
            <p:ph type="body" idx="1"/>
          </p:nvPr>
        </p:nvSpPr>
        <p:spPr>
          <a:xfrm>
            <a:off x="701675" y="4416425"/>
            <a:ext cx="5607050" cy="4183063"/>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44" name="Google Shape;144;p4:notes">
            <a:extLst>
              <a:ext uri="{FF2B5EF4-FFF2-40B4-BE49-F238E27FC236}">
                <a16:creationId xmlns:a16="http://schemas.microsoft.com/office/drawing/2014/main" id="{C961E3DD-CA20-58B8-4451-07B0FEE6118D}"/>
              </a:ext>
            </a:extLst>
          </p:cNvPr>
          <p:cNvSpPr txBox="1">
            <a:spLocks noGrp="1"/>
          </p:cNvSpPr>
          <p:nvPr>
            <p:ph type="sldNum" idx="12"/>
          </p:nvPr>
        </p:nvSpPr>
        <p:spPr>
          <a:xfrm>
            <a:off x="3970338" y="8829675"/>
            <a:ext cx="3038475" cy="465138"/>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42</a:t>
            </a:fld>
            <a:endParaRPr/>
          </a:p>
        </p:txBody>
      </p:sp>
    </p:spTree>
    <p:extLst>
      <p:ext uri="{BB962C8B-B14F-4D97-AF65-F5344CB8AC3E}">
        <p14:creationId xmlns:p14="http://schemas.microsoft.com/office/powerpoint/2010/main" val="23255225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f31f7bdb69_0_1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en-US"/>
          </a:p>
        </p:txBody>
      </p:sp>
      <p:sp>
        <p:nvSpPr>
          <p:cNvPr id="154" name="Google Shape;154;g2f31f7bdb69_0_10:notes"/>
          <p:cNvSpPr txBox="1">
            <a:spLocks noGrp="1"/>
          </p:cNvSpPr>
          <p:nvPr>
            <p:ph type="body" idx="1"/>
          </p:nvPr>
        </p:nvSpPr>
        <p:spPr>
          <a:xfrm>
            <a:off x="701675" y="4416425"/>
            <a:ext cx="5607000" cy="418320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55" name="Google Shape;155;g2f31f7bdb69_0_10:notes"/>
          <p:cNvSpPr txBox="1">
            <a:spLocks noGrp="1"/>
          </p:cNvSpPr>
          <p:nvPr>
            <p:ph type="sldNum" idx="12"/>
          </p:nvPr>
        </p:nvSpPr>
        <p:spPr>
          <a:xfrm>
            <a:off x="3970338" y="8829675"/>
            <a:ext cx="3038400" cy="4650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43</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2f31f7bdb69_0_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txBody>
          <a:bodyPr/>
          <a:lstStyle/>
          <a:p>
            <a:endParaRPr lang="en-US"/>
          </a:p>
        </p:txBody>
      </p:sp>
      <p:sp>
        <p:nvSpPr>
          <p:cNvPr id="165" name="Google Shape;165;g2f31f7bdb69_0_0:notes"/>
          <p:cNvSpPr txBox="1">
            <a:spLocks noGrp="1"/>
          </p:cNvSpPr>
          <p:nvPr>
            <p:ph type="body" idx="1"/>
          </p:nvPr>
        </p:nvSpPr>
        <p:spPr>
          <a:xfrm>
            <a:off x="701675" y="4416425"/>
            <a:ext cx="5607000" cy="4183200"/>
          </a:xfrm>
          <a:prstGeom prst="rect">
            <a:avLst/>
          </a:prstGeom>
          <a:noFill/>
          <a:ln>
            <a:noFill/>
          </a:ln>
        </p:spPr>
        <p:txBody>
          <a:bodyPr spcFirstLastPara="1" wrap="square" lIns="93175" tIns="46575" rIns="93175" bIns="46575" anchor="t" anchorCtr="0">
            <a:noAutofit/>
          </a:bodyPr>
          <a:lstStyle/>
          <a:p>
            <a:pPr marL="0" lvl="0" indent="0" algn="l" rtl="0">
              <a:spcBef>
                <a:spcPts val="0"/>
              </a:spcBef>
              <a:spcAft>
                <a:spcPts val="0"/>
              </a:spcAft>
              <a:buNone/>
            </a:pPr>
            <a:endParaRPr/>
          </a:p>
        </p:txBody>
      </p:sp>
      <p:sp>
        <p:nvSpPr>
          <p:cNvPr id="166" name="Google Shape;166;g2f31f7bdb69_0_0:notes"/>
          <p:cNvSpPr txBox="1">
            <a:spLocks noGrp="1"/>
          </p:cNvSpPr>
          <p:nvPr>
            <p:ph type="sldNum" idx="12"/>
          </p:nvPr>
        </p:nvSpPr>
        <p:spPr>
          <a:xfrm>
            <a:off x="3970338" y="8829675"/>
            <a:ext cx="3038400" cy="465000"/>
          </a:xfrm>
          <a:prstGeom prst="rect">
            <a:avLst/>
          </a:prstGeom>
          <a:noFill/>
          <a:ln>
            <a:noFill/>
          </a:ln>
        </p:spPr>
        <p:txBody>
          <a:bodyPr spcFirstLastPara="1" wrap="square" lIns="93175" tIns="46575" rIns="93175" bIns="46575" anchor="b" anchorCtr="0">
            <a:noAutofit/>
          </a:bodyPr>
          <a:lstStyle/>
          <a:p>
            <a:pPr marL="0" lvl="0" indent="0" algn="r" rtl="0">
              <a:spcBef>
                <a:spcPts val="0"/>
              </a:spcBef>
              <a:spcAft>
                <a:spcPts val="0"/>
              </a:spcAft>
              <a:buNone/>
            </a:pPr>
            <a:fld id="{00000000-1234-1234-1234-123412341234}" type="slidenum">
              <a:rPr lang="en-US"/>
              <a:t>44</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5: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76" name="Google Shape;176;p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6: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86" name="Google Shape;186;p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7:notes"/>
          <p:cNvSpPr txBox="1">
            <a:spLocks noGrp="1"/>
          </p:cNvSpPr>
          <p:nvPr>
            <p:ph type="body" idx="1"/>
          </p:nvPr>
        </p:nvSpPr>
        <p:spPr>
          <a:xfrm>
            <a:off x="701675" y="4416425"/>
            <a:ext cx="5607050" cy="4183063"/>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196" name="Google Shape;196;p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2f38c756136_1_1:notes"/>
          <p:cNvSpPr txBox="1">
            <a:spLocks noGrp="1"/>
          </p:cNvSpPr>
          <p:nvPr>
            <p:ph type="body" idx="1"/>
          </p:nvPr>
        </p:nvSpPr>
        <p:spPr>
          <a:xfrm>
            <a:off x="701675" y="4416425"/>
            <a:ext cx="5607000" cy="4183200"/>
          </a:xfrm>
          <a:prstGeom prst="rect">
            <a:avLst/>
          </a:prstGeom>
        </p:spPr>
        <p:txBody>
          <a:bodyPr spcFirstLastPara="1" wrap="square" lIns="93175" tIns="46575" rIns="93175" bIns="46575" anchor="t" anchorCtr="0">
            <a:noAutofit/>
          </a:bodyPr>
          <a:lstStyle/>
          <a:p>
            <a:pPr marL="0" lvl="0" indent="0" algn="l" rtl="0">
              <a:spcBef>
                <a:spcPts val="360"/>
              </a:spcBef>
              <a:spcAft>
                <a:spcPts val="0"/>
              </a:spcAft>
              <a:buNone/>
            </a:pPr>
            <a:endParaRPr/>
          </a:p>
        </p:txBody>
      </p:sp>
      <p:sp>
        <p:nvSpPr>
          <p:cNvPr id="206" name="Google Shape;206;g2f38c756136_1_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7013E86-C8E5-6413-A5DB-BFEBB9E6D580}"/>
              </a:ext>
            </a:extLst>
          </p:cNvPr>
          <p:cNvSpPr>
            <a:spLocks noGrp="1"/>
          </p:cNvSpPr>
          <p:nvPr>
            <p:ph type="ctrTitle"/>
          </p:nvPr>
        </p:nvSpPr>
        <p:spPr>
          <a:xfrm>
            <a:off x="1524000" y="1122363"/>
            <a:ext cx="9144000" cy="2387600"/>
          </a:xfrm>
        </p:spPr>
        <p:txBody>
          <a:bodyPr anchor="b"/>
          <a:lstStyle>
            <a:lvl1pPr algn="ctr">
              <a:defRPr sz="6000"/>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8EAB36B7-1941-B7B6-8ADE-1F9B711D16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cxnSp>
        <p:nvCxnSpPr>
          <p:cNvPr id="8" name="Connettore diritto 165">
            <a:extLst>
              <a:ext uri="{FF2B5EF4-FFF2-40B4-BE49-F238E27FC236}">
                <a16:creationId xmlns:a16="http://schemas.microsoft.com/office/drawing/2014/main" id="{D246B2FD-E4A2-9F0F-20F7-F30831C913C4}"/>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5536207"/>
      </p:ext>
    </p:extLst>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32278C2-3758-4BB7-23A3-021E587B9EBE}"/>
              </a:ext>
            </a:extLst>
          </p:cNvPr>
          <p:cNvSpPr>
            <a:spLocks noGrp="1"/>
          </p:cNvSpPr>
          <p:nvPr>
            <p:ph type="title"/>
          </p:nvPr>
        </p:nvSpPr>
        <p:spPr>
          <a:xfrm>
            <a:off x="838200" y="681037"/>
            <a:ext cx="10515600" cy="1325563"/>
          </a:xfrm>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B01B11E7-E908-FC0F-9C85-AEC565814D0F}"/>
              </a:ext>
            </a:extLst>
          </p:cNvPr>
          <p:cNvSpPr>
            <a:spLocks noGrp="1"/>
          </p:cNvSpPr>
          <p:nvPr>
            <p:ph idx="1"/>
          </p:nvPr>
        </p:nvSpPr>
        <p:spPr>
          <a:xfrm>
            <a:off x="838200" y="2172749"/>
            <a:ext cx="10515600" cy="4004213"/>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cxnSp>
        <p:nvCxnSpPr>
          <p:cNvPr id="8" name="Connettore diritto 165">
            <a:extLst>
              <a:ext uri="{FF2B5EF4-FFF2-40B4-BE49-F238E27FC236}">
                <a16:creationId xmlns:a16="http://schemas.microsoft.com/office/drawing/2014/main" id="{E6690217-31C0-D478-0604-ECC60C3122B2}"/>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6537954"/>
      </p:ext>
    </p:extLst>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AF57BC5-AD90-DC31-7902-85CCB41F71F8}"/>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081986E0-2615-D344-7A2F-EA5CB828229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6" name="Segnaposto numero diapositiva 5">
            <a:extLst>
              <a:ext uri="{FF2B5EF4-FFF2-40B4-BE49-F238E27FC236}">
                <a16:creationId xmlns:a16="http://schemas.microsoft.com/office/drawing/2014/main" id="{72A6B6AB-C138-0573-4970-4EDEB0C52752}"/>
              </a:ext>
            </a:extLst>
          </p:cNvPr>
          <p:cNvSpPr>
            <a:spLocks noGrp="1"/>
          </p:cNvSpPr>
          <p:nvPr>
            <p:ph type="sldNum" sz="quarter" idx="12"/>
          </p:nvPr>
        </p:nvSpPr>
        <p:spPr>
          <a:xfrm>
            <a:off x="8610600" y="6356350"/>
            <a:ext cx="2743200" cy="365125"/>
          </a:xfrm>
          <a:prstGeom prst="rect">
            <a:avLst/>
          </a:prstGeom>
        </p:spPr>
        <p:txBody>
          <a:bodyPr/>
          <a:lstStyle/>
          <a:p>
            <a:fld id="{D8CE8A4D-FD23-4B28-B86F-884368B16FFD}" type="slidenum">
              <a:rPr lang="it-IT" smtClean="0"/>
              <a:t>‹#›</a:t>
            </a:fld>
            <a:endParaRPr lang="it-IT" dirty="0"/>
          </a:p>
        </p:txBody>
      </p:sp>
      <p:cxnSp>
        <p:nvCxnSpPr>
          <p:cNvPr id="8" name="Connettore diritto 165">
            <a:extLst>
              <a:ext uri="{FF2B5EF4-FFF2-40B4-BE49-F238E27FC236}">
                <a16:creationId xmlns:a16="http://schemas.microsoft.com/office/drawing/2014/main" id="{86C5F7BB-5089-BDCB-E1D9-953538E166FE}"/>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3026951"/>
      </p:ext>
    </p:extLst>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Text Boxes">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DCC9330-A951-1AA0-E49E-A1BD5E607A1A}"/>
              </a:ext>
            </a:extLst>
          </p:cNvPr>
          <p:cNvSpPr>
            <a:spLocks noGrp="1"/>
          </p:cNvSpPr>
          <p:nvPr>
            <p:ph type="title"/>
          </p:nvPr>
        </p:nvSpPr>
        <p:spPr>
          <a:xfrm>
            <a:off x="838200" y="595535"/>
            <a:ext cx="10515600" cy="1325563"/>
          </a:xfrm>
        </p:spPr>
        <p:txBody>
          <a:bodyPr/>
          <a:lstStyle/>
          <a:p>
            <a:r>
              <a:rPr lang="it-IT" dirty="0"/>
              <a:t>Fare clic per modificare lo stile del titolo dello schema</a:t>
            </a:r>
          </a:p>
        </p:txBody>
      </p:sp>
      <p:sp>
        <p:nvSpPr>
          <p:cNvPr id="3" name="Segnaposto contenuto 2">
            <a:extLst>
              <a:ext uri="{FF2B5EF4-FFF2-40B4-BE49-F238E27FC236}">
                <a16:creationId xmlns:a16="http://schemas.microsoft.com/office/drawing/2014/main" id="{2A61D264-43FE-3FF9-4F7F-DDFC12CCF52A}"/>
              </a:ext>
            </a:extLst>
          </p:cNvPr>
          <p:cNvSpPr>
            <a:spLocks noGrp="1"/>
          </p:cNvSpPr>
          <p:nvPr>
            <p:ph sz="half" idx="1"/>
          </p:nvPr>
        </p:nvSpPr>
        <p:spPr>
          <a:xfrm>
            <a:off x="838200" y="2056035"/>
            <a:ext cx="5181600" cy="406545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85F3D72E-1BE1-7C39-35E6-6257894D2036}"/>
              </a:ext>
            </a:extLst>
          </p:cNvPr>
          <p:cNvSpPr>
            <a:spLocks noGrp="1"/>
          </p:cNvSpPr>
          <p:nvPr>
            <p:ph sz="half" idx="2"/>
          </p:nvPr>
        </p:nvSpPr>
        <p:spPr>
          <a:xfrm>
            <a:off x="6172200" y="2056035"/>
            <a:ext cx="5181600" cy="4065454"/>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cxnSp>
        <p:nvCxnSpPr>
          <p:cNvPr id="9" name="Connettore diritto 165">
            <a:extLst>
              <a:ext uri="{FF2B5EF4-FFF2-40B4-BE49-F238E27FC236}">
                <a16:creationId xmlns:a16="http://schemas.microsoft.com/office/drawing/2014/main" id="{ED82AD22-50A0-A47F-4E1C-D8F8795C2E4B}"/>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5099368"/>
      </p:ext>
    </p:extLst>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382F242-D81B-4579-A0CC-861398D09268}"/>
              </a:ext>
            </a:extLst>
          </p:cNvPr>
          <p:cNvSpPr>
            <a:spLocks noGrp="1"/>
          </p:cNvSpPr>
          <p:nvPr>
            <p:ph type="title"/>
          </p:nvPr>
        </p:nvSpPr>
        <p:spPr>
          <a:xfrm>
            <a:off x="839788" y="608649"/>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A207691E-7759-DC2A-E0E6-4447B941D649}"/>
              </a:ext>
            </a:extLst>
          </p:cNvPr>
          <p:cNvSpPr>
            <a:spLocks noGrp="1"/>
          </p:cNvSpPr>
          <p:nvPr>
            <p:ph type="body" idx="1"/>
          </p:nvPr>
        </p:nvSpPr>
        <p:spPr>
          <a:xfrm>
            <a:off x="839788" y="1924687"/>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AC941A9B-5224-A471-69AE-55D2F3E32FEA}"/>
              </a:ext>
            </a:extLst>
          </p:cNvPr>
          <p:cNvSpPr>
            <a:spLocks noGrp="1"/>
          </p:cNvSpPr>
          <p:nvPr>
            <p:ph sz="half" idx="2"/>
          </p:nvPr>
        </p:nvSpPr>
        <p:spPr>
          <a:xfrm>
            <a:off x="839788" y="2748599"/>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C6ED356A-4295-B869-5993-46C7F477BB92}"/>
              </a:ext>
            </a:extLst>
          </p:cNvPr>
          <p:cNvSpPr>
            <a:spLocks noGrp="1"/>
          </p:cNvSpPr>
          <p:nvPr>
            <p:ph type="body" sz="quarter" idx="3"/>
          </p:nvPr>
        </p:nvSpPr>
        <p:spPr>
          <a:xfrm>
            <a:off x="6172200" y="1924687"/>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2D17674F-BE80-2A98-CCDB-B6CA359E1DDC}"/>
              </a:ext>
            </a:extLst>
          </p:cNvPr>
          <p:cNvSpPr>
            <a:spLocks noGrp="1"/>
          </p:cNvSpPr>
          <p:nvPr>
            <p:ph sz="quarter" idx="4"/>
          </p:nvPr>
        </p:nvSpPr>
        <p:spPr>
          <a:xfrm>
            <a:off x="6172200" y="2748599"/>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cxnSp>
        <p:nvCxnSpPr>
          <p:cNvPr id="11" name="Connettore diritto 165">
            <a:extLst>
              <a:ext uri="{FF2B5EF4-FFF2-40B4-BE49-F238E27FC236}">
                <a16:creationId xmlns:a16="http://schemas.microsoft.com/office/drawing/2014/main" id="{CC32FA43-63E2-F8BA-A15D-C2861EDA266B}"/>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3030410"/>
      </p:ext>
    </p:extLst>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178F391-DC67-F108-A8CA-9AF4C31487D0}"/>
              </a:ext>
            </a:extLst>
          </p:cNvPr>
          <p:cNvSpPr>
            <a:spLocks noGrp="1"/>
          </p:cNvSpPr>
          <p:nvPr>
            <p:ph type="title"/>
          </p:nvPr>
        </p:nvSpPr>
        <p:spPr>
          <a:xfrm>
            <a:off x="838200" y="574850"/>
            <a:ext cx="10515600" cy="1325563"/>
          </a:xfrm>
        </p:spPr>
        <p:txBody>
          <a:bodyPr/>
          <a:lstStyle/>
          <a:p>
            <a:r>
              <a:rPr lang="it-IT" dirty="0"/>
              <a:t>Fare clic per modificare lo stile del titolo dello schema</a:t>
            </a:r>
          </a:p>
        </p:txBody>
      </p:sp>
      <p:cxnSp>
        <p:nvCxnSpPr>
          <p:cNvPr id="7" name="Connettore diritto 165">
            <a:extLst>
              <a:ext uri="{FF2B5EF4-FFF2-40B4-BE49-F238E27FC236}">
                <a16:creationId xmlns:a16="http://schemas.microsoft.com/office/drawing/2014/main" id="{C433E899-D222-D305-BEFF-13F9527AB793}"/>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5978515"/>
      </p:ext>
    </p:extLst>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cxnSp>
        <p:nvCxnSpPr>
          <p:cNvPr id="6" name="Connettore diritto 165">
            <a:extLst>
              <a:ext uri="{FF2B5EF4-FFF2-40B4-BE49-F238E27FC236}">
                <a16:creationId xmlns:a16="http://schemas.microsoft.com/office/drawing/2014/main" id="{4862B23F-761F-CD51-A998-C8E8B0E11ADB}"/>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393215"/>
      </p:ext>
    </p:extLst>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A7152AF-2A59-085F-2C3A-9C31CB0F9C7B}"/>
              </a:ext>
            </a:extLst>
          </p:cNvPr>
          <p:cNvSpPr>
            <a:spLocks noGrp="1"/>
          </p:cNvSpPr>
          <p:nvPr>
            <p:ph type="title"/>
          </p:nvPr>
        </p:nvSpPr>
        <p:spPr>
          <a:xfrm>
            <a:off x="839788" y="709704"/>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FE4A5836-4927-1083-3477-0ACE535D84A2}"/>
              </a:ext>
            </a:extLst>
          </p:cNvPr>
          <p:cNvSpPr>
            <a:spLocks noGrp="1"/>
          </p:cNvSpPr>
          <p:nvPr>
            <p:ph idx="1"/>
          </p:nvPr>
        </p:nvSpPr>
        <p:spPr>
          <a:xfrm>
            <a:off x="5183188" y="12399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519B6501-EFB3-AAF9-C583-9539DC7123B3}"/>
              </a:ext>
            </a:extLst>
          </p:cNvPr>
          <p:cNvSpPr>
            <a:spLocks noGrp="1"/>
          </p:cNvSpPr>
          <p:nvPr>
            <p:ph type="body" sz="half" idx="2"/>
          </p:nvPr>
        </p:nvSpPr>
        <p:spPr>
          <a:xfrm>
            <a:off x="839788" y="2309904"/>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cxnSp>
        <p:nvCxnSpPr>
          <p:cNvPr id="9" name="Connettore diritto 165">
            <a:extLst>
              <a:ext uri="{FF2B5EF4-FFF2-40B4-BE49-F238E27FC236}">
                <a16:creationId xmlns:a16="http://schemas.microsoft.com/office/drawing/2014/main" id="{A4116BB1-49AD-EB0B-D9AF-86823EDF5FB3}"/>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607811"/>
      </p:ext>
    </p:extLst>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nd Caption">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14EEAAF-10B8-F50B-884C-9EC1E1D1BB13}"/>
              </a:ext>
            </a:extLst>
          </p:cNvPr>
          <p:cNvSpPr>
            <a:spLocks noGrp="1"/>
          </p:cNvSpPr>
          <p:nvPr>
            <p:ph type="title"/>
          </p:nvPr>
        </p:nvSpPr>
        <p:spPr>
          <a:xfrm>
            <a:off x="839788" y="747372"/>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46F9BC94-D792-014F-B275-F826EC5629F9}"/>
              </a:ext>
            </a:extLst>
          </p:cNvPr>
          <p:cNvSpPr>
            <a:spLocks noGrp="1"/>
          </p:cNvSpPr>
          <p:nvPr>
            <p:ph type="pic" idx="1"/>
          </p:nvPr>
        </p:nvSpPr>
        <p:spPr>
          <a:xfrm>
            <a:off x="5183188" y="127759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a:extLst>
              <a:ext uri="{FF2B5EF4-FFF2-40B4-BE49-F238E27FC236}">
                <a16:creationId xmlns:a16="http://schemas.microsoft.com/office/drawing/2014/main" id="{00D22937-D36B-FAE1-AB54-FF66D38474E9}"/>
              </a:ext>
            </a:extLst>
          </p:cNvPr>
          <p:cNvSpPr>
            <a:spLocks noGrp="1"/>
          </p:cNvSpPr>
          <p:nvPr>
            <p:ph type="body" sz="half" idx="2"/>
          </p:nvPr>
        </p:nvSpPr>
        <p:spPr>
          <a:xfrm>
            <a:off x="839788" y="234757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cxnSp>
        <p:nvCxnSpPr>
          <p:cNvPr id="9" name="Connettore diritto 165">
            <a:extLst>
              <a:ext uri="{FF2B5EF4-FFF2-40B4-BE49-F238E27FC236}">
                <a16:creationId xmlns:a16="http://schemas.microsoft.com/office/drawing/2014/main" id="{765F2E89-3D9E-D47E-74D4-94AE89E6DCE3}"/>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0013647"/>
      </p:ext>
    </p:extLst>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FCAE02D-AF7D-9257-F125-A079CB4B4C16}"/>
              </a:ext>
            </a:extLst>
          </p:cNvPr>
          <p:cNvSpPr/>
          <p:nvPr userDrawn="1"/>
        </p:nvSpPr>
        <p:spPr>
          <a:xfrm>
            <a:off x="164892" y="194872"/>
            <a:ext cx="11939665" cy="35247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40765B7-680D-3E44-C229-8A64CF2FAD11}"/>
              </a:ext>
            </a:extLst>
          </p:cNvPr>
          <p:cNvSpPr/>
          <p:nvPr userDrawn="1"/>
        </p:nvSpPr>
        <p:spPr>
          <a:xfrm>
            <a:off x="164892" y="6175947"/>
            <a:ext cx="11939665" cy="5921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1103597"/>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6CD2C9D0-7666-A15D-97DD-CEEC7C26157E}"/>
              </a:ext>
            </a:extLst>
          </p:cNvPr>
          <p:cNvSpPr>
            <a:spLocks noGrp="1"/>
          </p:cNvSpPr>
          <p:nvPr>
            <p:ph type="title"/>
          </p:nvPr>
        </p:nvSpPr>
        <p:spPr>
          <a:xfrm>
            <a:off x="838200" y="547347"/>
            <a:ext cx="10515600" cy="1325563"/>
          </a:xfrm>
          <a:prstGeom prst="rect">
            <a:avLst/>
          </a:prstGeom>
        </p:spPr>
        <p:txBody>
          <a:bodyPr vert="horz" lIns="91440" tIns="45720" rIns="91440" bIns="45720" rtlCol="0" anchor="ctr">
            <a:normAutofit/>
          </a:bodyPr>
          <a:lstStyle/>
          <a:p>
            <a:r>
              <a:rPr lang="it-IT" dirty="0"/>
              <a:t>Click to </a:t>
            </a:r>
            <a:r>
              <a:rPr lang="it-IT" dirty="0" err="1"/>
              <a:t>change</a:t>
            </a:r>
            <a:r>
              <a:rPr lang="it-IT" dirty="0"/>
              <a:t> the </a:t>
            </a:r>
            <a:r>
              <a:rPr lang="it-IT" dirty="0" err="1"/>
              <a:t>outline</a:t>
            </a:r>
            <a:r>
              <a:rPr lang="it-IT" dirty="0"/>
              <a:t> </a:t>
            </a:r>
            <a:r>
              <a:rPr lang="it-IT" dirty="0" err="1"/>
              <a:t>title</a:t>
            </a:r>
            <a:endParaRPr lang="it-IT" dirty="0"/>
          </a:p>
        </p:txBody>
      </p:sp>
      <p:sp>
        <p:nvSpPr>
          <p:cNvPr id="3" name="Segnaposto testo 2">
            <a:extLst>
              <a:ext uri="{FF2B5EF4-FFF2-40B4-BE49-F238E27FC236}">
                <a16:creationId xmlns:a16="http://schemas.microsoft.com/office/drawing/2014/main" id="{32D2FA5D-A7F3-89C3-810D-327FBDB61BF3}"/>
              </a:ext>
            </a:extLst>
          </p:cNvPr>
          <p:cNvSpPr>
            <a:spLocks noGrp="1"/>
          </p:cNvSpPr>
          <p:nvPr>
            <p:ph type="body" idx="1"/>
          </p:nvPr>
        </p:nvSpPr>
        <p:spPr>
          <a:xfrm>
            <a:off x="838200" y="2007847"/>
            <a:ext cx="10515600" cy="4351338"/>
          </a:xfrm>
          <a:prstGeom prst="rect">
            <a:avLst/>
          </a:prstGeom>
        </p:spPr>
        <p:txBody>
          <a:bodyPr vert="horz" lIns="91440" tIns="45720" rIns="91440" bIns="45720" rtlCol="0">
            <a:normAutofit/>
          </a:body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cxnSp>
        <p:nvCxnSpPr>
          <p:cNvPr id="7" name="Connettore diritto 6">
            <a:extLst>
              <a:ext uri="{FF2B5EF4-FFF2-40B4-BE49-F238E27FC236}">
                <a16:creationId xmlns:a16="http://schemas.microsoft.com/office/drawing/2014/main" id="{DCF94B88-32E5-2696-1C7D-9B0B488576D7}"/>
              </a:ext>
            </a:extLst>
          </p:cNvPr>
          <p:cNvCxnSpPr>
            <a:cxnSpLocks/>
          </p:cNvCxnSpPr>
          <p:nvPr userDrawn="1"/>
        </p:nvCxnSpPr>
        <p:spPr>
          <a:xfrm>
            <a:off x="201930" y="6455904"/>
            <a:ext cx="8043573"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Connettore diritto 165">
            <a:extLst>
              <a:ext uri="{FF2B5EF4-FFF2-40B4-BE49-F238E27FC236}">
                <a16:creationId xmlns:a16="http://schemas.microsoft.com/office/drawing/2014/main" id="{CFCAB2ED-682B-CFF6-ED2A-DA00AAF5F1AA}"/>
              </a:ext>
            </a:extLst>
          </p:cNvPr>
          <p:cNvCxnSpPr>
            <a:cxnSpLocks/>
          </p:cNvCxnSpPr>
          <p:nvPr userDrawn="1"/>
        </p:nvCxnSpPr>
        <p:spPr>
          <a:xfrm>
            <a:off x="200356" y="450627"/>
            <a:ext cx="11852382" cy="0"/>
          </a:xfrm>
          <a:prstGeom prst="line">
            <a:avLst/>
          </a:prstGeom>
          <a:ln w="1270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D89335B-628D-2F7E-8C88-EBECF6165C9D}"/>
              </a:ext>
            </a:extLst>
          </p:cNvPr>
          <p:cNvPicPr>
            <a:picLocks noChangeAspect="1"/>
          </p:cNvPicPr>
          <p:nvPr userDrawn="1"/>
        </p:nvPicPr>
        <p:blipFill>
          <a:blip r:embed="rId12" cstate="screen">
            <a:extLst>
              <a:ext uri="{28A0092B-C50C-407E-A947-70E740481C1C}">
                <a14:useLocalDpi xmlns:a14="http://schemas.microsoft.com/office/drawing/2010/main"/>
              </a:ext>
            </a:extLst>
          </a:blip>
          <a:srcRect/>
          <a:stretch/>
        </p:blipFill>
        <p:spPr>
          <a:xfrm>
            <a:off x="8445500" y="6192064"/>
            <a:ext cx="3430262" cy="527680"/>
          </a:xfrm>
          <a:prstGeom prst="rect">
            <a:avLst/>
          </a:prstGeom>
        </p:spPr>
      </p:pic>
    </p:spTree>
    <p:extLst>
      <p:ext uri="{BB962C8B-B14F-4D97-AF65-F5344CB8AC3E}">
        <p14:creationId xmlns:p14="http://schemas.microsoft.com/office/powerpoint/2010/main" val="42222675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ransition spd="slow">
    <p:push dir="u"/>
  </p:transition>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mailto:formica@clynch.com"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www.formicadocs.info/en-us/" TargetMode="External"/><Relationship Id="rId7" Type="http://schemas.openxmlformats.org/officeDocument/2006/relationships/image" Target="../media/image18.jpe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mailto:formica@clynch.com" TargetMode="External"/><Relationship Id="rId5" Type="http://schemas.openxmlformats.org/officeDocument/2006/relationships/hyperlink" Target="http://bit.ly/4xaRyB2" TargetMode="External"/><Relationship Id="rId4" Type="http://schemas.openxmlformats.org/officeDocument/2006/relationships/hyperlink" Target="https://www.youtube.com/playlist?list=PLx0a2Q2YZWFxAVWcB5Qb0uLK2j097JmW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hyperlink" Target="https://www.formica.com/en-us/products/lamtrade"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hyperlink" Target="https://www.formica.com/en-us/campaigns/2026-stone-collection"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hyperlink" Target="https://www.formica.com/en-us/campaigns/2023-specialty-collection/2023-specialty-collection-fabric" TargetMode="External"/><Relationship Id="rId2" Type="http://schemas.openxmlformats.org/officeDocument/2006/relationships/notesSlide" Target="../notesSlides/notesSlide22.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4.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www.formica.com/en-us/campaigns/fenix-innovative-materials" TargetMode="External"/><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image" Target="../media/image37.jpeg"/></Relationships>
</file>

<file path=ppt/slides/_rels/slide2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3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hyperlink" Target="https://www.formica.com/en-us/products/indepth" TargetMode="External"/><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47.jpe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hyperlink" Target="https://www.formica.com/en-us/products/decometal" TargetMode="External"/><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hyperlink" Target="https://www.formica.com/en-us/products/ccore" TargetMode="External"/><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openxmlformats.org/officeDocument/2006/relationships/hyperlink" Target="https://www.formica.com/en-us/products/solidsurf" TargetMode="External"/><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hyperlink" Target="https://www.formica.com/en-us/products/180fx" TargetMode="External"/><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52.tiff"/></Relationships>
</file>

<file path=ppt/slides/_rels/slide37.xml.rels><?xml version="1.0" encoding="UTF-8" standalone="yes"?>
<Relationships xmlns="http://schemas.openxmlformats.org/package/2006/relationships"><Relationship Id="rId3" Type="http://schemas.openxmlformats.org/officeDocument/2006/relationships/hyperlink" Target="https://www.formica.com/en-us/products/mrkbrd" TargetMode="External"/><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53.jpeg"/></Relationships>
</file>

<file path=ppt/slides/_rels/slide38.xml.rels><?xml version="1.0" encoding="UTF-8" standalone="yes"?>
<Relationships xmlns="http://schemas.openxmlformats.org/package/2006/relationships"><Relationship Id="rId3" Type="http://schemas.openxmlformats.org/officeDocument/2006/relationships/hyperlink" Target="https://www.formica.com/en-us/press-room/biobased-product-label#:~:text=Formica%C2%AE%20Brand%20Laminate%20can,and%20use%20of%20biobased%20products." TargetMode="External"/><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A966925-A211-8C30-34B6-40A25C1D7B50}"/>
              </a:ext>
            </a:extLst>
          </p:cNvPr>
          <p:cNvSpPr txBox="1"/>
          <p:nvPr/>
        </p:nvSpPr>
        <p:spPr>
          <a:xfrm>
            <a:off x="6372148" y="2269675"/>
            <a:ext cx="5384423" cy="1569660"/>
          </a:xfrm>
          <a:prstGeom prst="rect">
            <a:avLst/>
          </a:prstGeom>
          <a:noFill/>
        </p:spPr>
        <p:txBody>
          <a:bodyPr wrap="square" rtlCol="0">
            <a:spAutoFit/>
          </a:bodyPr>
          <a:lstStyle/>
          <a:p>
            <a:r>
              <a:rPr lang="en-US" sz="3200" dirty="0"/>
              <a:t>2027 FORM Student</a:t>
            </a:r>
            <a:br>
              <a:rPr lang="en-US" sz="3200" dirty="0"/>
            </a:br>
            <a:r>
              <a:rPr lang="en-US" sz="3200" dirty="0"/>
              <a:t>Innovation Competition</a:t>
            </a:r>
            <a:br>
              <a:rPr lang="en-US" sz="3200" dirty="0"/>
            </a:br>
            <a:r>
              <a:rPr lang="en-US" sz="3200" dirty="0"/>
              <a:t>Entry Guide</a:t>
            </a:r>
          </a:p>
        </p:txBody>
      </p:sp>
      <p:pic>
        <p:nvPicPr>
          <p:cNvPr id="10" name="Picture 9">
            <a:extLst>
              <a:ext uri="{FF2B5EF4-FFF2-40B4-BE49-F238E27FC236}">
                <a16:creationId xmlns:a16="http://schemas.microsoft.com/office/drawing/2014/main" id="{E5E38288-9821-0743-7887-23448F80B5A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82503" y="6019801"/>
            <a:ext cx="4671765" cy="722438"/>
          </a:xfrm>
          <a:prstGeom prst="rect">
            <a:avLst/>
          </a:prstGeom>
        </p:spPr>
      </p:pic>
      <p:pic>
        <p:nvPicPr>
          <p:cNvPr id="4" name="Picture 3">
            <a:extLst>
              <a:ext uri="{FF2B5EF4-FFF2-40B4-BE49-F238E27FC236}">
                <a16:creationId xmlns:a16="http://schemas.microsoft.com/office/drawing/2014/main" id="{D239B7F7-0CA9-3A1C-62D7-08A0D6E91B68}"/>
              </a:ext>
            </a:extLst>
          </p:cNvPr>
          <p:cNvPicPr>
            <a:picLocks noChangeAspect="1"/>
          </p:cNvPicPr>
          <p:nvPr/>
        </p:nvPicPr>
        <p:blipFill>
          <a:blip r:embed="rId3">
            <a:extLst>
              <a:ext uri="{28A0092B-C50C-407E-A947-70E740481C1C}">
                <a14:useLocalDpi xmlns:a14="http://schemas.microsoft.com/office/drawing/2010/main" val="0"/>
              </a:ext>
            </a:extLst>
          </a:blip>
          <a:srcRect l="12238" r="36360"/>
          <a:stretch>
            <a:fillRect/>
          </a:stretch>
        </p:blipFill>
        <p:spPr>
          <a:xfrm>
            <a:off x="0" y="0"/>
            <a:ext cx="6324648" cy="6921141"/>
          </a:xfrm>
          <a:prstGeom prst="rect">
            <a:avLst/>
          </a:prstGeom>
        </p:spPr>
      </p:pic>
    </p:spTree>
    <p:extLst>
      <p:ext uri="{BB962C8B-B14F-4D97-AF65-F5344CB8AC3E}">
        <p14:creationId xmlns:p14="http://schemas.microsoft.com/office/powerpoint/2010/main" val="2715186536"/>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88379011-AEC5-5A6D-DCC4-1042ABC352E1}"/>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3069B3A0-95AF-F90F-948C-4676366A2D3C}"/>
              </a:ext>
            </a:extLst>
          </p:cNvPr>
          <p:cNvSpPr/>
          <p:nvPr/>
        </p:nvSpPr>
        <p:spPr>
          <a:xfrm>
            <a:off x="436630" y="540435"/>
            <a:ext cx="6094799" cy="746125"/>
          </a:xfrm>
          <a:prstGeom prst="rect">
            <a:avLst/>
          </a:prstGeom>
          <a:noFill/>
          <a:ln>
            <a:noFill/>
          </a:ln>
        </p:spPr>
        <p:txBody>
          <a:bodyPr spcFirstLastPara="1" wrap="square" lIns="91425" tIns="45700" rIns="91425" bIns="45700" anchor="t" anchorCtr="0">
            <a:noAutofit/>
          </a:bodyPr>
          <a:lstStyle/>
          <a:p>
            <a:r>
              <a:rPr lang="en-US" sz="4000" dirty="0">
                <a:ea typeface="Helvetica Neue"/>
                <a:cs typeface="Arial" panose="020B0604020202020204" pitchFamily="34" charset="0"/>
                <a:sym typeface="Helvetica Neue"/>
              </a:rPr>
              <a:t>Table of Contents</a:t>
            </a:r>
            <a:endParaRPr dirty="0"/>
          </a:p>
          <a:p>
            <a:endParaRPr dirty="0">
              <a:ea typeface="Helvetica Neue"/>
              <a:cs typeface="Arial" panose="020B0604020202020204" pitchFamily="34" charset="0"/>
              <a:sym typeface="Helvetica Neue"/>
            </a:endParaRPr>
          </a:p>
          <a:p>
            <a:endParaRPr lang="en-US" b="1" dirty="0"/>
          </a:p>
          <a:p>
            <a:endParaRPr lang="en-US" sz="1600"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00BDA7C1-CDB2-C68C-1C1B-5E00FA784C37}"/>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DE1E492F-69B3-E1B8-6D94-06490BD6668F}"/>
              </a:ext>
            </a:extLst>
          </p:cNvPr>
          <p:cNvSpPr txBox="1"/>
          <p:nvPr/>
        </p:nvSpPr>
        <p:spPr>
          <a:xfrm>
            <a:off x="11788346" y="86497"/>
            <a:ext cx="284052" cy="307777"/>
          </a:xfrm>
          <a:prstGeom prst="rect">
            <a:avLst/>
          </a:prstGeom>
          <a:noFill/>
        </p:spPr>
        <p:txBody>
          <a:bodyPr wrap="none" rtlCol="0">
            <a:spAutoFit/>
          </a:bodyPr>
          <a:lstStyle/>
          <a:p>
            <a:r>
              <a:rPr lang="en-US" sz="1400" dirty="0"/>
              <a:t>1</a:t>
            </a:r>
          </a:p>
        </p:txBody>
      </p:sp>
      <p:sp>
        <p:nvSpPr>
          <p:cNvPr id="4" name="TextBox 3">
            <a:extLst>
              <a:ext uri="{FF2B5EF4-FFF2-40B4-BE49-F238E27FC236}">
                <a16:creationId xmlns:a16="http://schemas.microsoft.com/office/drawing/2014/main" id="{72258E1A-FFAF-2AF1-076A-B5F072F1A4F3}"/>
              </a:ext>
            </a:extLst>
          </p:cNvPr>
          <p:cNvSpPr txBox="1"/>
          <p:nvPr/>
        </p:nvSpPr>
        <p:spPr>
          <a:xfrm>
            <a:off x="590035" y="1551458"/>
            <a:ext cx="10926462" cy="2523768"/>
          </a:xfrm>
          <a:prstGeom prst="rect">
            <a:avLst/>
          </a:prstGeom>
          <a:noFill/>
        </p:spPr>
        <p:txBody>
          <a:bodyPr wrap="square">
            <a:spAutoFit/>
          </a:bodyPr>
          <a:lstStyle/>
          <a:p>
            <a:r>
              <a:rPr lang="en-US" sz="2000" dirty="0"/>
              <a:t>About the Competition &amp; How to Enter				           2-16</a:t>
            </a:r>
          </a:p>
          <a:p>
            <a:endParaRPr lang="en-US" sz="2000" dirty="0"/>
          </a:p>
          <a:p>
            <a:r>
              <a:rPr lang="en-US" sz="2000" dirty="0"/>
              <a:t>Product Overview					                       17-37</a:t>
            </a:r>
          </a:p>
          <a:p>
            <a:endParaRPr lang="en-US" sz="2000" dirty="0"/>
          </a:p>
          <a:p>
            <a:r>
              <a:rPr lang="en-US" sz="2000" dirty="0"/>
              <a:t>Previous Winning FORM Competition Designs			          38-47</a:t>
            </a:r>
          </a:p>
          <a:p>
            <a:endParaRPr lang="en-US" sz="2000" dirty="0"/>
          </a:p>
          <a:p>
            <a:endParaRPr lang="en-US" sz="2000" dirty="0"/>
          </a:p>
          <a:p>
            <a:endParaRPr lang="en-US" dirty="0"/>
          </a:p>
        </p:txBody>
      </p:sp>
      <p:cxnSp>
        <p:nvCxnSpPr>
          <p:cNvPr id="6" name="Straight Connector 5">
            <a:extLst>
              <a:ext uri="{FF2B5EF4-FFF2-40B4-BE49-F238E27FC236}">
                <a16:creationId xmlns:a16="http://schemas.microsoft.com/office/drawing/2014/main" id="{8EBFE79A-46D8-C05E-5D8B-763D169614AF}"/>
              </a:ext>
            </a:extLst>
          </p:cNvPr>
          <p:cNvCxnSpPr>
            <a:cxnSpLocks/>
          </p:cNvCxnSpPr>
          <p:nvPr/>
        </p:nvCxnSpPr>
        <p:spPr>
          <a:xfrm>
            <a:off x="5128054" y="1767017"/>
            <a:ext cx="3435178"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a:extLst>
              <a:ext uri="{FF2B5EF4-FFF2-40B4-BE49-F238E27FC236}">
                <a16:creationId xmlns:a16="http://schemas.microsoft.com/office/drawing/2014/main" id="{3B26F7DC-07AB-7710-3E60-B146BEEC6433}"/>
              </a:ext>
            </a:extLst>
          </p:cNvPr>
          <p:cNvCxnSpPr>
            <a:cxnSpLocks/>
          </p:cNvCxnSpPr>
          <p:nvPr/>
        </p:nvCxnSpPr>
        <p:spPr>
          <a:xfrm>
            <a:off x="2846174" y="2388974"/>
            <a:ext cx="5741772"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5FF83C11-2C80-E7AC-B45B-27EF4677E938}"/>
              </a:ext>
            </a:extLst>
          </p:cNvPr>
          <p:cNvCxnSpPr>
            <a:cxnSpLocks/>
          </p:cNvCxnSpPr>
          <p:nvPr/>
        </p:nvCxnSpPr>
        <p:spPr>
          <a:xfrm>
            <a:off x="6009505" y="3006811"/>
            <a:ext cx="2578441"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399860344"/>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CD3302-58EB-589D-BAE8-B4B4102F1AA4}"/>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066D238B-240F-8791-473E-B38DA0695C5B}"/>
              </a:ext>
            </a:extLst>
          </p:cNvPr>
          <p:cNvSpPr txBox="1"/>
          <p:nvPr/>
        </p:nvSpPr>
        <p:spPr>
          <a:xfrm>
            <a:off x="5952861" y="2582967"/>
            <a:ext cx="6001407" cy="1077218"/>
          </a:xfrm>
          <a:prstGeom prst="rect">
            <a:avLst/>
          </a:prstGeom>
          <a:noFill/>
        </p:spPr>
        <p:txBody>
          <a:bodyPr wrap="square" rtlCol="0">
            <a:spAutoFit/>
          </a:bodyPr>
          <a:lstStyle/>
          <a:p>
            <a:r>
              <a:rPr lang="en-US" sz="3200" dirty="0"/>
              <a:t>About the Competition</a:t>
            </a:r>
          </a:p>
          <a:p>
            <a:r>
              <a:rPr lang="en-US" sz="3200" dirty="0"/>
              <a:t>&amp; How to Enter </a:t>
            </a:r>
          </a:p>
        </p:txBody>
      </p:sp>
      <p:pic>
        <p:nvPicPr>
          <p:cNvPr id="10" name="Picture 9">
            <a:extLst>
              <a:ext uri="{FF2B5EF4-FFF2-40B4-BE49-F238E27FC236}">
                <a16:creationId xmlns:a16="http://schemas.microsoft.com/office/drawing/2014/main" id="{6911576C-2CFE-6BEA-6422-2764C3ABD82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82503" y="6019801"/>
            <a:ext cx="4671765" cy="722438"/>
          </a:xfrm>
          <a:prstGeom prst="rect">
            <a:avLst/>
          </a:prstGeom>
        </p:spPr>
      </p:pic>
      <p:pic>
        <p:nvPicPr>
          <p:cNvPr id="3" name="Google Shape;151;p18">
            <a:extLst>
              <a:ext uri="{FF2B5EF4-FFF2-40B4-BE49-F238E27FC236}">
                <a16:creationId xmlns:a16="http://schemas.microsoft.com/office/drawing/2014/main" id="{A4696E89-00BC-174F-64A0-4BF02E98D604}"/>
              </a:ext>
            </a:extLst>
          </p:cNvPr>
          <p:cNvPicPr preferRelativeResize="0"/>
          <p:nvPr/>
        </p:nvPicPr>
        <p:blipFill>
          <a:blip r:embed="rId3" cstate="screen">
            <a:extLst>
              <a:ext uri="{28A0092B-C50C-407E-A947-70E740481C1C}">
                <a14:useLocalDpi xmlns:a14="http://schemas.microsoft.com/office/drawing/2010/main"/>
              </a:ext>
            </a:extLst>
          </a:blip>
          <a:srcRect/>
          <a:stretch/>
        </p:blipFill>
        <p:spPr>
          <a:xfrm>
            <a:off x="-1" y="0"/>
            <a:ext cx="5723517" cy="6858000"/>
          </a:xfrm>
          <a:prstGeom prst="rect">
            <a:avLst/>
          </a:prstGeom>
          <a:noFill/>
          <a:ln>
            <a:noFill/>
          </a:ln>
        </p:spPr>
      </p:pic>
      <p:sp>
        <p:nvSpPr>
          <p:cNvPr id="2" name="TextBox 1">
            <a:extLst>
              <a:ext uri="{FF2B5EF4-FFF2-40B4-BE49-F238E27FC236}">
                <a16:creationId xmlns:a16="http://schemas.microsoft.com/office/drawing/2014/main" id="{A0CA18D5-770D-65D6-53FE-1F5BB75AC06F}"/>
              </a:ext>
            </a:extLst>
          </p:cNvPr>
          <p:cNvSpPr txBox="1"/>
          <p:nvPr/>
        </p:nvSpPr>
        <p:spPr>
          <a:xfrm>
            <a:off x="11788346" y="86497"/>
            <a:ext cx="284052" cy="307777"/>
          </a:xfrm>
          <a:prstGeom prst="rect">
            <a:avLst/>
          </a:prstGeom>
          <a:noFill/>
        </p:spPr>
        <p:txBody>
          <a:bodyPr wrap="none" rtlCol="0">
            <a:spAutoFit/>
          </a:bodyPr>
          <a:lstStyle/>
          <a:p>
            <a:r>
              <a:rPr lang="en-US" sz="1400" dirty="0"/>
              <a:t>2</a:t>
            </a:r>
          </a:p>
        </p:txBody>
      </p:sp>
    </p:spTree>
    <p:extLst>
      <p:ext uri="{BB962C8B-B14F-4D97-AF65-F5344CB8AC3E}">
        <p14:creationId xmlns:p14="http://schemas.microsoft.com/office/powerpoint/2010/main" val="3330175311"/>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F48A5042-AA0C-77F5-F381-F2DB48954AF1}"/>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F5FFAC75-BBC6-2384-A474-EBA37596AF2B}"/>
              </a:ext>
            </a:extLst>
          </p:cNvPr>
          <p:cNvSpPr/>
          <p:nvPr/>
        </p:nvSpPr>
        <p:spPr>
          <a:xfrm>
            <a:off x="455776" y="1624777"/>
            <a:ext cx="6901954" cy="746125"/>
          </a:xfrm>
          <a:prstGeom prst="rect">
            <a:avLst/>
          </a:prstGeom>
          <a:noFill/>
          <a:ln>
            <a:noFill/>
          </a:ln>
        </p:spPr>
        <p:txBody>
          <a:bodyPr spcFirstLastPara="1" wrap="square" lIns="91425" tIns="45700" rIns="91425" bIns="45700" anchor="t" anchorCtr="0">
            <a:noAutofit/>
          </a:bodyPr>
          <a:lstStyle/>
          <a:p>
            <a:r>
              <a:rPr lang="en-US" sz="4000" dirty="0">
                <a:ea typeface="Helvetica Neue"/>
                <a:cs typeface="Arial" panose="020B0604020202020204" pitchFamily="34" charset="0"/>
                <a:sym typeface="Helvetica Neue"/>
              </a:rPr>
              <a:t>About the FORM Student </a:t>
            </a:r>
          </a:p>
          <a:p>
            <a:r>
              <a:rPr lang="en-US" sz="4000" dirty="0">
                <a:ea typeface="Helvetica Neue"/>
                <a:cs typeface="Arial" panose="020B0604020202020204" pitchFamily="34" charset="0"/>
                <a:sym typeface="Helvetica Neue"/>
              </a:rPr>
              <a:t>Innovation Competition</a:t>
            </a:r>
            <a:endParaRPr dirty="0"/>
          </a:p>
          <a:p>
            <a:endParaRPr dirty="0">
              <a:ea typeface="Helvetica Neue"/>
              <a:cs typeface="Arial" panose="020B0604020202020204" pitchFamily="34" charset="0"/>
              <a:sym typeface="Helvetica Neue"/>
            </a:endParaRPr>
          </a:p>
          <a:p>
            <a:endParaRPr lang="en-US" dirty="0"/>
          </a:p>
          <a:p>
            <a:endParaRPr lang="en-US" dirty="0"/>
          </a:p>
        </p:txBody>
      </p:sp>
      <p:sp>
        <p:nvSpPr>
          <p:cNvPr id="128" name="Google Shape;128;p16">
            <a:extLst>
              <a:ext uri="{FF2B5EF4-FFF2-40B4-BE49-F238E27FC236}">
                <a16:creationId xmlns:a16="http://schemas.microsoft.com/office/drawing/2014/main" id="{F761F1E1-98EC-1E2C-39EE-145DE485C6B0}"/>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4AD8C9F5-0FAE-18C2-9375-0AADC1298A2A}"/>
              </a:ext>
            </a:extLst>
          </p:cNvPr>
          <p:cNvPicPr>
            <a:picLocks noChangeAspect="1"/>
          </p:cNvPicPr>
          <p:nvPr/>
        </p:nvPicPr>
        <p:blipFill>
          <a:blip r:embed="rId3"/>
          <a:srcRect l="35994" r="-1" b="3674"/>
          <a:stretch>
            <a:fillRect/>
          </a:stretch>
        </p:blipFill>
        <p:spPr>
          <a:xfrm>
            <a:off x="7097596" y="832914"/>
            <a:ext cx="4173711" cy="2291500"/>
          </a:xfrm>
          <a:prstGeom prst="rect">
            <a:avLst/>
          </a:prstGeom>
        </p:spPr>
      </p:pic>
      <p:sp>
        <p:nvSpPr>
          <p:cNvPr id="5" name="TextBox 4">
            <a:extLst>
              <a:ext uri="{FF2B5EF4-FFF2-40B4-BE49-F238E27FC236}">
                <a16:creationId xmlns:a16="http://schemas.microsoft.com/office/drawing/2014/main" id="{57471A4B-EE8B-2B35-1CFD-A1C9837421DE}"/>
              </a:ext>
            </a:extLst>
          </p:cNvPr>
          <p:cNvSpPr txBox="1"/>
          <p:nvPr/>
        </p:nvSpPr>
        <p:spPr>
          <a:xfrm>
            <a:off x="455776" y="3214794"/>
            <a:ext cx="11108869" cy="3139321"/>
          </a:xfrm>
          <a:prstGeom prst="rect">
            <a:avLst/>
          </a:prstGeom>
          <a:noFill/>
        </p:spPr>
        <p:txBody>
          <a:bodyPr wrap="square">
            <a:spAutoFit/>
          </a:bodyPr>
          <a:lstStyle/>
          <a:p>
            <a:r>
              <a:rPr lang="en-US" dirty="0"/>
              <a:t>Now in its tenth year, the FORM Student Innovation Competition invites students studying architecture and design in the United States, Canada and Mexico to enter unique furniture designs aligned with this year’s theme of “Color as the Main Character” for a chance to win</a:t>
            </a:r>
            <a:r>
              <a:rPr lang="en-US" dirty="0">
                <a:solidFill>
                  <a:srgbClr val="FF0000"/>
                </a:solidFill>
              </a:rPr>
              <a:t> </a:t>
            </a:r>
            <a:r>
              <a:rPr lang="en-US" dirty="0"/>
              <a:t>a cash prize and a trip to join Formica Corporation at NeoCon 2027, where the grand-prizewinner’s design will be fabricated on display. Furniture designs can include chairs, desks, cabinets and more — the sky is the limit and students are encouraged to use their imagination! </a:t>
            </a:r>
          </a:p>
          <a:p>
            <a:endParaRPr lang="en-US" dirty="0"/>
          </a:p>
          <a:p>
            <a:r>
              <a:rPr lang="en-US" dirty="0"/>
              <a:t>A distinguished panel of industry leaders will judge submissions and award three winners. For the best chances at creating a winning entry, students should review this entry </a:t>
            </a:r>
            <a:r>
              <a:rPr lang="en-US" dirty="0">
                <a:ea typeface="Helvetica Neue"/>
                <a:cs typeface="Arial" panose="020B0604020202020204" pitchFamily="34" charset="0"/>
                <a:sym typeface="Helvetica Neue"/>
              </a:rPr>
              <a:t>guide prior to preparing designs.</a:t>
            </a:r>
          </a:p>
          <a:p>
            <a:endParaRPr lang="en-US" dirty="0">
              <a:ea typeface="Helvetica Neue"/>
              <a:cs typeface="Arial" panose="020B0604020202020204" pitchFamily="34" charset="0"/>
              <a:sym typeface="Helvetica Neue"/>
            </a:endParaRPr>
          </a:p>
          <a:p>
            <a:r>
              <a:rPr lang="en-US" dirty="0">
                <a:ea typeface="Helvetica Neue"/>
                <a:cs typeface="Arial" panose="020B0604020202020204" pitchFamily="34" charset="0"/>
                <a:sym typeface="Helvetica Neue"/>
              </a:rPr>
              <a:t>Contact </a:t>
            </a:r>
            <a:r>
              <a:rPr lang="en-US" dirty="0">
                <a:ea typeface="Helvetica Neue"/>
                <a:cs typeface="Arial" panose="020B0604020202020204" pitchFamily="34" charset="0"/>
                <a:sym typeface="Helvetica Neue"/>
                <a:hlinkClick r:id="rId4"/>
              </a:rPr>
              <a:t>formica@clynch.com</a:t>
            </a:r>
            <a:r>
              <a:rPr lang="en-US" dirty="0">
                <a:ea typeface="Helvetica Neue"/>
                <a:cs typeface="Arial" panose="020B0604020202020204" pitchFamily="34" charset="0"/>
                <a:sym typeface="Helvetica Neue"/>
              </a:rPr>
              <a:t> with any questions and good luck to this year’s entrants!</a:t>
            </a:r>
          </a:p>
        </p:txBody>
      </p:sp>
      <p:sp>
        <p:nvSpPr>
          <p:cNvPr id="6" name="TextBox 5">
            <a:extLst>
              <a:ext uri="{FF2B5EF4-FFF2-40B4-BE49-F238E27FC236}">
                <a16:creationId xmlns:a16="http://schemas.microsoft.com/office/drawing/2014/main" id="{3EB81AF3-D65A-A11D-85A5-AC8BCEED4869}"/>
              </a:ext>
            </a:extLst>
          </p:cNvPr>
          <p:cNvSpPr txBox="1"/>
          <p:nvPr/>
        </p:nvSpPr>
        <p:spPr>
          <a:xfrm>
            <a:off x="11788346" y="86497"/>
            <a:ext cx="284052" cy="307777"/>
          </a:xfrm>
          <a:prstGeom prst="rect">
            <a:avLst/>
          </a:prstGeom>
          <a:noFill/>
        </p:spPr>
        <p:txBody>
          <a:bodyPr wrap="none" rtlCol="0">
            <a:spAutoFit/>
          </a:bodyPr>
          <a:lstStyle/>
          <a:p>
            <a:r>
              <a:rPr lang="en-US" sz="1400" dirty="0"/>
              <a:t>3</a:t>
            </a:r>
          </a:p>
        </p:txBody>
      </p:sp>
    </p:spTree>
    <p:extLst>
      <p:ext uri="{BB962C8B-B14F-4D97-AF65-F5344CB8AC3E}">
        <p14:creationId xmlns:p14="http://schemas.microsoft.com/office/powerpoint/2010/main" val="193139647"/>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02;p15">
            <a:extLst>
              <a:ext uri="{FF2B5EF4-FFF2-40B4-BE49-F238E27FC236}">
                <a16:creationId xmlns:a16="http://schemas.microsoft.com/office/drawing/2014/main" id="{16EC4EB0-DF31-04E9-48D3-E26A2213E03D}"/>
              </a:ext>
            </a:extLst>
          </p:cNvPr>
          <p:cNvSpPr/>
          <p:nvPr/>
        </p:nvSpPr>
        <p:spPr>
          <a:xfrm>
            <a:off x="297815" y="693353"/>
            <a:ext cx="8578850" cy="746125"/>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000" u="none" strike="noStrike" cap="none" dirty="0">
                <a:ea typeface="Helvetica Neue"/>
                <a:cs typeface="Arial" panose="020B0604020202020204" pitchFamily="34" charset="0"/>
                <a:sym typeface="Helvetica Neue"/>
              </a:rPr>
              <a:t>Competition Key Dates</a:t>
            </a:r>
            <a:endParaRPr dirty="0"/>
          </a:p>
          <a:p>
            <a:pPr marL="0" marR="0" lvl="0" indent="0" algn="l" rtl="0">
              <a:spcBef>
                <a:spcPts val="0"/>
              </a:spcBef>
              <a:spcAft>
                <a:spcPts val="0"/>
              </a:spcAft>
              <a:buNone/>
            </a:pPr>
            <a:endParaRPr sz="2000" u="none" strike="noStrike" cap="none" dirty="0">
              <a:ea typeface="Helvetica Neue"/>
              <a:cs typeface="Arial" panose="020B0604020202020204" pitchFamily="34" charset="0"/>
              <a:sym typeface="Helvetica Neue"/>
            </a:endParaRPr>
          </a:p>
        </p:txBody>
      </p:sp>
      <p:sp>
        <p:nvSpPr>
          <p:cNvPr id="7" name="Google Shape;105;p15">
            <a:extLst>
              <a:ext uri="{FF2B5EF4-FFF2-40B4-BE49-F238E27FC236}">
                <a16:creationId xmlns:a16="http://schemas.microsoft.com/office/drawing/2014/main" id="{3CABC358-0787-9329-CE4A-A4A10525AF26}"/>
              </a:ext>
            </a:extLst>
          </p:cNvPr>
          <p:cNvSpPr txBox="1"/>
          <p:nvPr/>
        </p:nvSpPr>
        <p:spPr>
          <a:xfrm>
            <a:off x="6048738" y="2970191"/>
            <a:ext cx="184731"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400">
              <a:solidFill>
                <a:schemeClr val="dk1"/>
              </a:solidFill>
              <a:ea typeface="Arial"/>
              <a:cs typeface="Arial"/>
              <a:sym typeface="Arial"/>
            </a:endParaRPr>
          </a:p>
        </p:txBody>
      </p:sp>
      <p:cxnSp>
        <p:nvCxnSpPr>
          <p:cNvPr id="8" name="Google Shape;106;p15">
            <a:extLst>
              <a:ext uri="{FF2B5EF4-FFF2-40B4-BE49-F238E27FC236}">
                <a16:creationId xmlns:a16="http://schemas.microsoft.com/office/drawing/2014/main" id="{6117E1FD-2AAF-E225-7969-3D3A82A889BA}"/>
              </a:ext>
            </a:extLst>
          </p:cNvPr>
          <p:cNvCxnSpPr>
            <a:cxnSpLocks/>
          </p:cNvCxnSpPr>
          <p:nvPr/>
        </p:nvCxnSpPr>
        <p:spPr>
          <a:xfrm>
            <a:off x="297815" y="3954695"/>
            <a:ext cx="11620207" cy="0"/>
          </a:xfrm>
          <a:prstGeom prst="straightConnector1">
            <a:avLst/>
          </a:prstGeom>
          <a:noFill/>
          <a:ln w="22225" cap="flat" cmpd="sng">
            <a:solidFill>
              <a:schemeClr val="dk1"/>
            </a:solidFill>
            <a:prstDash val="solid"/>
            <a:round/>
            <a:headEnd type="none" w="sm" len="sm"/>
            <a:tailEnd type="none" w="sm" len="sm"/>
          </a:ln>
        </p:spPr>
      </p:cxnSp>
      <p:sp>
        <p:nvSpPr>
          <p:cNvPr id="9" name="Google Shape;107;p15">
            <a:extLst>
              <a:ext uri="{FF2B5EF4-FFF2-40B4-BE49-F238E27FC236}">
                <a16:creationId xmlns:a16="http://schemas.microsoft.com/office/drawing/2014/main" id="{8724360C-70A9-66E1-56C0-7E3D9563F4E2}"/>
              </a:ext>
            </a:extLst>
          </p:cNvPr>
          <p:cNvSpPr/>
          <p:nvPr/>
        </p:nvSpPr>
        <p:spPr>
          <a:xfrm>
            <a:off x="2023600" y="3840395"/>
            <a:ext cx="228600" cy="22860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ea typeface="Arial"/>
              <a:cs typeface="Arial"/>
              <a:sym typeface="Arial"/>
            </a:endParaRPr>
          </a:p>
        </p:txBody>
      </p:sp>
      <p:sp>
        <p:nvSpPr>
          <p:cNvPr id="10" name="Google Shape;108;p15">
            <a:extLst>
              <a:ext uri="{FF2B5EF4-FFF2-40B4-BE49-F238E27FC236}">
                <a16:creationId xmlns:a16="http://schemas.microsoft.com/office/drawing/2014/main" id="{788A799F-A7E8-60DC-709C-D9501C81C68E}"/>
              </a:ext>
            </a:extLst>
          </p:cNvPr>
          <p:cNvSpPr/>
          <p:nvPr/>
        </p:nvSpPr>
        <p:spPr>
          <a:xfrm>
            <a:off x="5137386" y="3840395"/>
            <a:ext cx="228600" cy="22860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ea typeface="Arial"/>
              <a:cs typeface="Arial"/>
              <a:sym typeface="Arial"/>
            </a:endParaRPr>
          </a:p>
        </p:txBody>
      </p:sp>
      <p:sp>
        <p:nvSpPr>
          <p:cNvPr id="11" name="Google Shape;109;p15">
            <a:extLst>
              <a:ext uri="{FF2B5EF4-FFF2-40B4-BE49-F238E27FC236}">
                <a16:creationId xmlns:a16="http://schemas.microsoft.com/office/drawing/2014/main" id="{72D80904-0B39-901C-F648-E3611470FCA5}"/>
              </a:ext>
            </a:extLst>
          </p:cNvPr>
          <p:cNvSpPr/>
          <p:nvPr/>
        </p:nvSpPr>
        <p:spPr>
          <a:xfrm>
            <a:off x="6412974" y="3840395"/>
            <a:ext cx="228600" cy="22860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ea typeface="Arial"/>
              <a:cs typeface="Arial"/>
              <a:sym typeface="Arial"/>
            </a:endParaRPr>
          </a:p>
        </p:txBody>
      </p:sp>
      <p:sp>
        <p:nvSpPr>
          <p:cNvPr id="12" name="Google Shape;110;p15">
            <a:extLst>
              <a:ext uri="{FF2B5EF4-FFF2-40B4-BE49-F238E27FC236}">
                <a16:creationId xmlns:a16="http://schemas.microsoft.com/office/drawing/2014/main" id="{21ABFAB7-FE40-087A-539B-42BA0F937A93}"/>
              </a:ext>
            </a:extLst>
          </p:cNvPr>
          <p:cNvSpPr/>
          <p:nvPr/>
        </p:nvSpPr>
        <p:spPr>
          <a:xfrm>
            <a:off x="7659606" y="3840395"/>
            <a:ext cx="228600" cy="22860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ea typeface="Arial"/>
              <a:cs typeface="Arial"/>
              <a:sym typeface="Arial"/>
            </a:endParaRPr>
          </a:p>
        </p:txBody>
      </p:sp>
      <p:sp>
        <p:nvSpPr>
          <p:cNvPr id="13" name="Google Shape;111;p15">
            <a:extLst>
              <a:ext uri="{FF2B5EF4-FFF2-40B4-BE49-F238E27FC236}">
                <a16:creationId xmlns:a16="http://schemas.microsoft.com/office/drawing/2014/main" id="{2C0DE5F2-F194-EEEE-E8AD-0FB3BD4ABBE5}"/>
              </a:ext>
            </a:extLst>
          </p:cNvPr>
          <p:cNvSpPr/>
          <p:nvPr/>
        </p:nvSpPr>
        <p:spPr>
          <a:xfrm>
            <a:off x="8269206" y="3840395"/>
            <a:ext cx="228600" cy="228600"/>
          </a:xfrm>
          <a:prstGeom prst="ellipse">
            <a:avLst/>
          </a:prstGeom>
          <a:solidFill>
            <a:schemeClr val="dk1"/>
          </a:solidFill>
          <a:ln w="254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2400">
              <a:solidFill>
                <a:schemeClr val="lt1"/>
              </a:solidFill>
              <a:ea typeface="Arial"/>
              <a:cs typeface="Arial"/>
              <a:sym typeface="Arial"/>
            </a:endParaRPr>
          </a:p>
        </p:txBody>
      </p:sp>
      <p:sp>
        <p:nvSpPr>
          <p:cNvPr id="14" name="Google Shape;112;p15">
            <a:extLst>
              <a:ext uri="{FF2B5EF4-FFF2-40B4-BE49-F238E27FC236}">
                <a16:creationId xmlns:a16="http://schemas.microsoft.com/office/drawing/2014/main" id="{8217DA22-AA63-CE76-893F-F71E4F2B8D37}"/>
              </a:ext>
            </a:extLst>
          </p:cNvPr>
          <p:cNvSpPr txBox="1"/>
          <p:nvPr/>
        </p:nvSpPr>
        <p:spPr>
          <a:xfrm>
            <a:off x="1844573" y="4448794"/>
            <a:ext cx="196596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dirty="0">
                <a:ea typeface="Helvetica Neue"/>
                <a:cs typeface="Arial" panose="020B0604020202020204" pitchFamily="34" charset="0"/>
                <a:sym typeface="Helvetica Neue"/>
              </a:rPr>
              <a:t>August 20, 2026</a:t>
            </a:r>
            <a:endParaRPr sz="1400" b="1" dirty="0"/>
          </a:p>
          <a:p>
            <a:pPr marL="0" marR="0" lvl="0" indent="0" algn="l" rtl="0">
              <a:spcBef>
                <a:spcPts val="0"/>
              </a:spcBef>
              <a:spcAft>
                <a:spcPts val="0"/>
              </a:spcAft>
              <a:buNone/>
            </a:pPr>
            <a:r>
              <a:rPr lang="en-US" sz="1400" dirty="0">
                <a:ea typeface="Helvetica Neue"/>
                <a:cs typeface="Arial" panose="020B0604020202020204" pitchFamily="34" charset="0"/>
                <a:sym typeface="Helvetica Neue"/>
              </a:rPr>
              <a:t>Competition opens </a:t>
            </a:r>
            <a:endParaRPr sz="1400" dirty="0"/>
          </a:p>
        </p:txBody>
      </p:sp>
      <p:sp>
        <p:nvSpPr>
          <p:cNvPr id="15" name="Google Shape;113;p15">
            <a:extLst>
              <a:ext uri="{FF2B5EF4-FFF2-40B4-BE49-F238E27FC236}">
                <a16:creationId xmlns:a16="http://schemas.microsoft.com/office/drawing/2014/main" id="{86B1D567-99A0-F96C-FBDC-3867BE74EBA6}"/>
              </a:ext>
            </a:extLst>
          </p:cNvPr>
          <p:cNvSpPr txBox="1"/>
          <p:nvPr/>
        </p:nvSpPr>
        <p:spPr>
          <a:xfrm>
            <a:off x="8084184" y="4448794"/>
            <a:ext cx="1876677" cy="116951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dirty="0">
                <a:ea typeface="Helvetica Neue"/>
                <a:cs typeface="Arial" panose="020B0604020202020204" pitchFamily="34" charset="0"/>
                <a:sym typeface="Helvetica Neue"/>
              </a:rPr>
              <a:t>June 2027</a:t>
            </a:r>
            <a:endParaRPr sz="1400" b="1" dirty="0"/>
          </a:p>
          <a:p>
            <a:pPr marL="0" marR="0" lvl="0" indent="0" algn="l" rtl="0">
              <a:spcBef>
                <a:spcPts val="0"/>
              </a:spcBef>
              <a:spcAft>
                <a:spcPts val="0"/>
              </a:spcAft>
              <a:buNone/>
            </a:pPr>
            <a:r>
              <a:rPr lang="en-US" sz="1400" dirty="0">
                <a:ea typeface="Helvetica Neue"/>
                <a:cs typeface="Arial" panose="020B0604020202020204" pitchFamily="34" charset="0"/>
                <a:sym typeface="Helvetica Neue"/>
              </a:rPr>
              <a:t>Top 3 winners will be invited to attend NeoCon 2027 with Formica Corporation</a:t>
            </a:r>
            <a:endParaRPr sz="1400" dirty="0"/>
          </a:p>
        </p:txBody>
      </p:sp>
      <p:sp>
        <p:nvSpPr>
          <p:cNvPr id="16" name="Google Shape;114;p15">
            <a:extLst>
              <a:ext uri="{FF2B5EF4-FFF2-40B4-BE49-F238E27FC236}">
                <a16:creationId xmlns:a16="http://schemas.microsoft.com/office/drawing/2014/main" id="{2F499D58-F389-546B-E06A-3688A5D72B3B}"/>
              </a:ext>
            </a:extLst>
          </p:cNvPr>
          <p:cNvSpPr txBox="1"/>
          <p:nvPr/>
        </p:nvSpPr>
        <p:spPr>
          <a:xfrm>
            <a:off x="7514856" y="2068784"/>
            <a:ext cx="1965900" cy="7386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dirty="0">
                <a:ea typeface="Helvetica Neue"/>
                <a:cs typeface="Arial" panose="020B0604020202020204" pitchFamily="34" charset="0"/>
                <a:sym typeface="Helvetica Neue"/>
              </a:rPr>
              <a:t>Week of May 13</a:t>
            </a:r>
            <a:endParaRPr sz="1400" b="1" dirty="0"/>
          </a:p>
          <a:p>
            <a:pPr marL="0" marR="0" lvl="0" indent="0" algn="l" rtl="0">
              <a:spcBef>
                <a:spcPts val="0"/>
              </a:spcBef>
              <a:spcAft>
                <a:spcPts val="0"/>
              </a:spcAft>
              <a:buNone/>
            </a:pPr>
            <a:r>
              <a:rPr lang="en-US" sz="1400" dirty="0">
                <a:ea typeface="Helvetica Neue"/>
                <a:cs typeface="Arial" panose="020B0604020202020204" pitchFamily="34" charset="0"/>
                <a:sym typeface="Helvetica Neue"/>
              </a:rPr>
              <a:t>Public announcement of winner</a:t>
            </a:r>
            <a:endParaRPr sz="1400" dirty="0"/>
          </a:p>
        </p:txBody>
      </p:sp>
      <p:sp>
        <p:nvSpPr>
          <p:cNvPr id="17" name="Google Shape;115;p15">
            <a:extLst>
              <a:ext uri="{FF2B5EF4-FFF2-40B4-BE49-F238E27FC236}">
                <a16:creationId xmlns:a16="http://schemas.microsoft.com/office/drawing/2014/main" id="{E95C0DAD-4091-3187-85D8-76485C39098B}"/>
              </a:ext>
            </a:extLst>
          </p:cNvPr>
          <p:cNvSpPr txBox="1"/>
          <p:nvPr/>
        </p:nvSpPr>
        <p:spPr>
          <a:xfrm>
            <a:off x="6169956" y="4432976"/>
            <a:ext cx="1965900" cy="954067"/>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dirty="0">
                <a:ea typeface="Helvetica Neue"/>
                <a:cs typeface="Arial" panose="020B0604020202020204" pitchFamily="34" charset="0"/>
                <a:sym typeface="Helvetica Neue"/>
              </a:rPr>
              <a:t>By mid-April 2027</a:t>
            </a:r>
            <a:endParaRPr sz="1400" b="1" dirty="0"/>
          </a:p>
          <a:p>
            <a:pPr marL="0" marR="0" lvl="0" indent="0" algn="l" rtl="0">
              <a:spcBef>
                <a:spcPts val="0"/>
              </a:spcBef>
              <a:spcAft>
                <a:spcPts val="0"/>
              </a:spcAft>
              <a:buNone/>
            </a:pPr>
            <a:r>
              <a:rPr lang="en-US" sz="1400" dirty="0">
                <a:ea typeface="Helvetica Neue"/>
                <a:cs typeface="Arial" panose="020B0604020202020204" pitchFamily="34" charset="0"/>
                <a:sym typeface="Helvetica Neue"/>
              </a:rPr>
              <a:t>Competition finalists and winners are notified</a:t>
            </a:r>
            <a:endParaRPr sz="1400" dirty="0"/>
          </a:p>
        </p:txBody>
      </p:sp>
      <p:sp>
        <p:nvSpPr>
          <p:cNvPr id="18" name="Google Shape;116;p15">
            <a:extLst>
              <a:ext uri="{FF2B5EF4-FFF2-40B4-BE49-F238E27FC236}">
                <a16:creationId xmlns:a16="http://schemas.microsoft.com/office/drawing/2014/main" id="{B48D5BB9-5885-6BA4-5D97-BFE7FEB21DA6}"/>
              </a:ext>
            </a:extLst>
          </p:cNvPr>
          <p:cNvSpPr txBox="1"/>
          <p:nvPr/>
        </p:nvSpPr>
        <p:spPr>
          <a:xfrm>
            <a:off x="4982730" y="2253465"/>
            <a:ext cx="1965960" cy="52318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b="1" dirty="0">
                <a:ea typeface="Helvetica Neue"/>
                <a:cs typeface="Arial" panose="020B0604020202020204" pitchFamily="34" charset="0"/>
                <a:sym typeface="Helvetica Neue"/>
              </a:rPr>
              <a:t>February 19, 2027</a:t>
            </a:r>
            <a:endParaRPr sz="1400" b="1" dirty="0"/>
          </a:p>
          <a:p>
            <a:pPr marL="0" marR="0" lvl="0" indent="0" algn="l" rtl="0">
              <a:spcBef>
                <a:spcPts val="0"/>
              </a:spcBef>
              <a:spcAft>
                <a:spcPts val="0"/>
              </a:spcAft>
              <a:buNone/>
            </a:pPr>
            <a:r>
              <a:rPr lang="en-US" sz="1400" dirty="0">
                <a:ea typeface="Helvetica Neue"/>
                <a:cs typeface="Arial" panose="020B0604020202020204" pitchFamily="34" charset="0"/>
                <a:sym typeface="Helvetica Neue"/>
              </a:rPr>
              <a:t>Competition closes</a:t>
            </a:r>
            <a:endParaRPr sz="1400" dirty="0"/>
          </a:p>
        </p:txBody>
      </p:sp>
      <p:cxnSp>
        <p:nvCxnSpPr>
          <p:cNvPr id="19" name="Google Shape;117;p15">
            <a:extLst>
              <a:ext uri="{FF2B5EF4-FFF2-40B4-BE49-F238E27FC236}">
                <a16:creationId xmlns:a16="http://schemas.microsoft.com/office/drawing/2014/main" id="{98655B86-39CA-B0AE-D0A8-0EEE729FF4FA}"/>
              </a:ext>
            </a:extLst>
          </p:cNvPr>
          <p:cNvCxnSpPr/>
          <p:nvPr/>
        </p:nvCxnSpPr>
        <p:spPr>
          <a:xfrm>
            <a:off x="5251686" y="2773595"/>
            <a:ext cx="0" cy="1066800"/>
          </a:xfrm>
          <a:prstGeom prst="straightConnector1">
            <a:avLst/>
          </a:prstGeom>
          <a:noFill/>
          <a:ln w="19050" cap="flat" cmpd="sng">
            <a:solidFill>
              <a:schemeClr val="dk1"/>
            </a:solidFill>
            <a:prstDash val="solid"/>
            <a:round/>
            <a:headEnd type="none" w="sm" len="sm"/>
            <a:tailEnd type="none" w="sm" len="sm"/>
          </a:ln>
        </p:spPr>
      </p:cxnSp>
      <p:cxnSp>
        <p:nvCxnSpPr>
          <p:cNvPr id="20" name="Google Shape;118;p15">
            <a:extLst>
              <a:ext uri="{FF2B5EF4-FFF2-40B4-BE49-F238E27FC236}">
                <a16:creationId xmlns:a16="http://schemas.microsoft.com/office/drawing/2014/main" id="{8E65E93D-255F-BC3B-0D07-46F1E3C3782B}"/>
              </a:ext>
            </a:extLst>
          </p:cNvPr>
          <p:cNvCxnSpPr/>
          <p:nvPr/>
        </p:nvCxnSpPr>
        <p:spPr>
          <a:xfrm>
            <a:off x="7773906" y="2773595"/>
            <a:ext cx="0" cy="1066800"/>
          </a:xfrm>
          <a:prstGeom prst="straightConnector1">
            <a:avLst/>
          </a:prstGeom>
          <a:noFill/>
          <a:ln w="19050" cap="flat" cmpd="sng">
            <a:solidFill>
              <a:schemeClr val="dk1"/>
            </a:solidFill>
            <a:prstDash val="solid"/>
            <a:round/>
            <a:headEnd type="none" w="sm" len="sm"/>
            <a:tailEnd type="none" w="sm" len="sm"/>
          </a:ln>
        </p:spPr>
      </p:cxnSp>
      <p:cxnSp>
        <p:nvCxnSpPr>
          <p:cNvPr id="21" name="Google Shape;119;p15">
            <a:extLst>
              <a:ext uri="{FF2B5EF4-FFF2-40B4-BE49-F238E27FC236}">
                <a16:creationId xmlns:a16="http://schemas.microsoft.com/office/drawing/2014/main" id="{4C75819E-F139-1B8D-9C8B-C506E2793B6F}"/>
              </a:ext>
            </a:extLst>
          </p:cNvPr>
          <p:cNvCxnSpPr/>
          <p:nvPr/>
        </p:nvCxnSpPr>
        <p:spPr>
          <a:xfrm>
            <a:off x="2137900" y="4041075"/>
            <a:ext cx="0" cy="418279"/>
          </a:xfrm>
          <a:prstGeom prst="straightConnector1">
            <a:avLst/>
          </a:prstGeom>
          <a:noFill/>
          <a:ln w="19050" cap="flat" cmpd="sng">
            <a:solidFill>
              <a:schemeClr val="dk1"/>
            </a:solidFill>
            <a:prstDash val="solid"/>
            <a:round/>
            <a:headEnd type="none" w="sm" len="sm"/>
            <a:tailEnd type="none" w="sm" len="sm"/>
          </a:ln>
        </p:spPr>
      </p:cxnSp>
      <p:cxnSp>
        <p:nvCxnSpPr>
          <p:cNvPr id="22" name="Google Shape;120;p15">
            <a:extLst>
              <a:ext uri="{FF2B5EF4-FFF2-40B4-BE49-F238E27FC236}">
                <a16:creationId xmlns:a16="http://schemas.microsoft.com/office/drawing/2014/main" id="{CDB47D9B-AEBC-CDC5-810C-7D7B0187C91B}"/>
              </a:ext>
            </a:extLst>
          </p:cNvPr>
          <p:cNvCxnSpPr/>
          <p:nvPr/>
        </p:nvCxnSpPr>
        <p:spPr>
          <a:xfrm>
            <a:off x="6521214" y="4041075"/>
            <a:ext cx="0" cy="418279"/>
          </a:xfrm>
          <a:prstGeom prst="straightConnector1">
            <a:avLst/>
          </a:prstGeom>
          <a:noFill/>
          <a:ln w="19050" cap="flat" cmpd="sng">
            <a:solidFill>
              <a:schemeClr val="dk1"/>
            </a:solidFill>
            <a:prstDash val="solid"/>
            <a:round/>
            <a:headEnd type="none" w="sm" len="sm"/>
            <a:tailEnd type="none" w="sm" len="sm"/>
          </a:ln>
        </p:spPr>
      </p:cxnSp>
      <p:cxnSp>
        <p:nvCxnSpPr>
          <p:cNvPr id="23" name="Google Shape;121;p15">
            <a:extLst>
              <a:ext uri="{FF2B5EF4-FFF2-40B4-BE49-F238E27FC236}">
                <a16:creationId xmlns:a16="http://schemas.microsoft.com/office/drawing/2014/main" id="{A1E7F2D5-0E96-0695-F3CF-9BD944337A21}"/>
              </a:ext>
            </a:extLst>
          </p:cNvPr>
          <p:cNvCxnSpPr/>
          <p:nvPr/>
        </p:nvCxnSpPr>
        <p:spPr>
          <a:xfrm>
            <a:off x="8383506" y="4041075"/>
            <a:ext cx="0" cy="418279"/>
          </a:xfrm>
          <a:prstGeom prst="straightConnector1">
            <a:avLst/>
          </a:prstGeom>
          <a:noFill/>
          <a:ln w="19050" cap="flat" cmpd="sng">
            <a:solidFill>
              <a:schemeClr val="dk1"/>
            </a:solidFill>
            <a:prstDash val="solid"/>
            <a:round/>
            <a:headEnd type="none" w="sm" len="sm"/>
            <a:tailEnd type="none" w="sm" len="sm"/>
          </a:ln>
        </p:spPr>
      </p:cxnSp>
      <p:sp>
        <p:nvSpPr>
          <p:cNvPr id="2" name="TextBox 1">
            <a:extLst>
              <a:ext uri="{FF2B5EF4-FFF2-40B4-BE49-F238E27FC236}">
                <a16:creationId xmlns:a16="http://schemas.microsoft.com/office/drawing/2014/main" id="{FF81C76E-D13A-2D1D-3A8F-D1F12D7E651A}"/>
              </a:ext>
            </a:extLst>
          </p:cNvPr>
          <p:cNvSpPr txBox="1"/>
          <p:nvPr/>
        </p:nvSpPr>
        <p:spPr>
          <a:xfrm>
            <a:off x="11788346" y="86497"/>
            <a:ext cx="284052" cy="307777"/>
          </a:xfrm>
          <a:prstGeom prst="rect">
            <a:avLst/>
          </a:prstGeom>
          <a:noFill/>
        </p:spPr>
        <p:txBody>
          <a:bodyPr wrap="none" rtlCol="0">
            <a:spAutoFit/>
          </a:bodyPr>
          <a:lstStyle/>
          <a:p>
            <a:r>
              <a:rPr lang="en-US" sz="1400" dirty="0"/>
              <a:t>4</a:t>
            </a:r>
          </a:p>
        </p:txBody>
      </p:sp>
    </p:spTree>
    <p:extLst>
      <p:ext uri="{BB962C8B-B14F-4D97-AF65-F5344CB8AC3E}">
        <p14:creationId xmlns:p14="http://schemas.microsoft.com/office/powerpoint/2010/main" val="160062253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B39D92BB-89D1-260B-C49B-B7849553546F}"/>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418E8669-CA23-D480-7EBD-A1B0DD86900F}"/>
              </a:ext>
            </a:extLst>
          </p:cNvPr>
          <p:cNvSpPr/>
          <p:nvPr/>
        </p:nvSpPr>
        <p:spPr>
          <a:xfrm>
            <a:off x="436630" y="540435"/>
            <a:ext cx="6984895" cy="746125"/>
          </a:xfrm>
          <a:prstGeom prst="rect">
            <a:avLst/>
          </a:prstGeom>
          <a:noFill/>
          <a:ln>
            <a:noFill/>
          </a:ln>
        </p:spPr>
        <p:txBody>
          <a:bodyPr spcFirstLastPara="1" wrap="square" lIns="91425" tIns="45700" rIns="91425" bIns="45700" anchor="t" anchorCtr="0">
            <a:noAutofit/>
          </a:bodyPr>
          <a:lstStyle/>
          <a:p>
            <a:r>
              <a:rPr lang="en-US" sz="4000" dirty="0">
                <a:ea typeface="Helvetica Neue"/>
                <a:cs typeface="Arial" panose="020B0604020202020204" pitchFamily="34" charset="0"/>
                <a:sym typeface="Helvetica Neue"/>
              </a:rPr>
              <a:t>Theme: Color as the Main Character</a:t>
            </a:r>
            <a:endParaRPr dirty="0"/>
          </a:p>
          <a:p>
            <a:endParaRPr dirty="0">
              <a:ea typeface="Helvetica Neue"/>
              <a:cs typeface="Arial" panose="020B0604020202020204" pitchFamily="34" charset="0"/>
              <a:sym typeface="Helvetica Neue"/>
            </a:endParaRPr>
          </a:p>
          <a:p>
            <a:endParaRPr lang="en-US" b="1" dirty="0"/>
          </a:p>
          <a:p>
            <a:r>
              <a:rPr lang="en-US" dirty="0"/>
              <a:t>Color is increasingly emerging as a defining design strategy and principle rather than just an accent. In honor of this, Formica Corporation is inviting students to make color shine as the main character of their design — from bold, saturated hues to unexpected, dimensional and layered color combinations — and explore how color can shape user experience. </a:t>
            </a:r>
          </a:p>
          <a:p>
            <a:endParaRPr lang="en-US" dirty="0">
              <a:solidFill>
                <a:srgbClr val="FF0000"/>
              </a:solidFill>
            </a:endParaRPr>
          </a:p>
          <a:p>
            <a:r>
              <a:rPr lang="en-US" dirty="0"/>
              <a:t>Pieces must be designed for indoor use in any residential and commercial setting and must incorporate at least three or more Formica</a:t>
            </a:r>
            <a:r>
              <a:rPr lang="en-US" baseline="30000" dirty="0"/>
              <a:t>®</a:t>
            </a:r>
            <a:r>
              <a:rPr lang="en-US" dirty="0"/>
              <a:t> Brand* or FENIX</a:t>
            </a:r>
            <a:r>
              <a:rPr lang="en-US" baseline="30000" dirty="0"/>
              <a:t>®</a:t>
            </a:r>
            <a:r>
              <a:rPr lang="en-US" dirty="0"/>
              <a:t> products.</a:t>
            </a:r>
            <a:r>
              <a:rPr lang="en-US" sz="1600" dirty="0"/>
              <a:t> </a:t>
            </a:r>
          </a:p>
          <a:p>
            <a:endParaRPr lang="en-US" sz="1600" dirty="0">
              <a:ea typeface="Helvetica Neue"/>
              <a:cs typeface="Arial" panose="020B0604020202020204" pitchFamily="34" charset="0"/>
              <a:sym typeface="Helvetica Neue"/>
            </a:endParaRPr>
          </a:p>
          <a:p>
            <a:r>
              <a:rPr lang="en-US" sz="1500" i="1" dirty="0"/>
              <a:t>*Includes product lines within the Formica</a:t>
            </a:r>
            <a:r>
              <a:rPr lang="en-US" sz="1600" baseline="30000" dirty="0"/>
              <a:t> ®</a:t>
            </a:r>
            <a:r>
              <a:rPr lang="en-US" sz="1500" i="1" dirty="0"/>
              <a:t> Portfolio of Surfacing Solutions such as Homapal</a:t>
            </a:r>
            <a:r>
              <a:rPr lang="en-US" sz="1600" baseline="30000" dirty="0"/>
              <a:t> ®</a:t>
            </a:r>
            <a:r>
              <a:rPr lang="en-US" sz="1500" i="1" dirty="0"/>
              <a:t> Metal Laminates, Everform</a:t>
            </a:r>
            <a:r>
              <a:rPr lang="en-US" sz="1600" baseline="30000" dirty="0"/>
              <a:t> ®</a:t>
            </a:r>
            <a:r>
              <a:rPr lang="en-US" sz="1500" i="1" dirty="0"/>
              <a:t> Solid Surface and InDepth Surfacing™ (see pages 15-34 for additional product lines and information). Any combination of these product lines counts toward the three-product minimum. </a:t>
            </a:r>
            <a:endParaRPr lang="en-US" sz="1500" i="1"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24AD46B7-A0CF-945A-49E0-41A8C6A73DEE}"/>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E5DA1A1F-A951-8242-847E-B9DA11CFA8D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031615" y="748452"/>
            <a:ext cx="3447514" cy="5173883"/>
          </a:xfrm>
          <a:prstGeom prst="rect">
            <a:avLst/>
          </a:prstGeom>
        </p:spPr>
      </p:pic>
      <p:sp>
        <p:nvSpPr>
          <p:cNvPr id="5" name="TextBox 4">
            <a:extLst>
              <a:ext uri="{FF2B5EF4-FFF2-40B4-BE49-F238E27FC236}">
                <a16:creationId xmlns:a16="http://schemas.microsoft.com/office/drawing/2014/main" id="{ED2B0863-02C6-FF5D-F268-1216D0A14B67}"/>
              </a:ext>
            </a:extLst>
          </p:cNvPr>
          <p:cNvSpPr txBox="1"/>
          <p:nvPr/>
        </p:nvSpPr>
        <p:spPr>
          <a:xfrm>
            <a:off x="11788346" y="86497"/>
            <a:ext cx="284052" cy="307777"/>
          </a:xfrm>
          <a:prstGeom prst="rect">
            <a:avLst/>
          </a:prstGeom>
          <a:noFill/>
        </p:spPr>
        <p:txBody>
          <a:bodyPr wrap="none" rtlCol="0">
            <a:spAutoFit/>
          </a:bodyPr>
          <a:lstStyle/>
          <a:p>
            <a:r>
              <a:rPr lang="en-US" sz="1400" dirty="0"/>
              <a:t>5</a:t>
            </a:r>
          </a:p>
        </p:txBody>
      </p:sp>
    </p:spTree>
    <p:extLst>
      <p:ext uri="{BB962C8B-B14F-4D97-AF65-F5344CB8AC3E}">
        <p14:creationId xmlns:p14="http://schemas.microsoft.com/office/powerpoint/2010/main" val="3511565713"/>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F9743865-79F5-8C04-BAE5-58813A9B7C26}"/>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670E7C16-E660-55E6-7853-B99995E853FE}"/>
              </a:ext>
            </a:extLst>
          </p:cNvPr>
          <p:cNvSpPr/>
          <p:nvPr/>
        </p:nvSpPr>
        <p:spPr>
          <a:xfrm>
            <a:off x="436630" y="540435"/>
            <a:ext cx="5659370" cy="746125"/>
          </a:xfrm>
          <a:prstGeom prst="rect">
            <a:avLst/>
          </a:prstGeom>
          <a:noFill/>
          <a:ln>
            <a:noFill/>
          </a:ln>
        </p:spPr>
        <p:txBody>
          <a:bodyPr spcFirstLastPara="1" wrap="square" lIns="91425" tIns="45700" rIns="91425" bIns="45700" anchor="t" anchorCtr="0">
            <a:noAutofit/>
          </a:bodyPr>
          <a:lstStyle/>
          <a:p>
            <a:r>
              <a:rPr lang="en-US" sz="4000" dirty="0">
                <a:ea typeface="Helvetica Neue"/>
                <a:cs typeface="Arial" panose="020B0604020202020204" pitchFamily="34" charset="0"/>
                <a:sym typeface="Helvetica Neue"/>
              </a:rPr>
              <a:t>Eligibility</a:t>
            </a:r>
            <a:endParaRPr dirty="0"/>
          </a:p>
          <a:p>
            <a:endParaRPr dirty="0">
              <a:ea typeface="Helvetica Neue"/>
              <a:cs typeface="Arial" panose="020B0604020202020204" pitchFamily="34" charset="0"/>
              <a:sym typeface="Helvetica Neue"/>
            </a:endParaRPr>
          </a:p>
          <a:p>
            <a:endParaRPr lang="en-US" b="1" dirty="0"/>
          </a:p>
          <a:p>
            <a:r>
              <a:rPr lang="en-US" sz="1600" dirty="0">
                <a:ea typeface="Helvetica Neue"/>
                <a:cs typeface="Arial" panose="020B0604020202020204" pitchFamily="34" charset="0"/>
                <a:sym typeface="Helvetica Neue"/>
              </a:rPr>
              <a:t>The 2027 FORM Student Innovation Competition is open to students who are at least 18 years of age and legal permanent residents of the United States, District of Columbia, Canada or Mexico, or who are international students enrolled as full-time students at universities in those locations.</a:t>
            </a:r>
          </a:p>
          <a:p>
            <a:endParaRPr lang="en-US" sz="1600" dirty="0">
              <a:ea typeface="Helvetica Neue"/>
              <a:cs typeface="Arial" panose="020B0604020202020204" pitchFamily="34" charset="0"/>
              <a:sym typeface="Helvetica Neue"/>
            </a:endParaRPr>
          </a:p>
          <a:p>
            <a:r>
              <a:rPr lang="en-US" sz="1600" dirty="0">
                <a:ea typeface="Helvetica Neue"/>
                <a:cs typeface="Arial" panose="020B0604020202020204" pitchFamily="34" charset="0"/>
                <a:sym typeface="Helvetica Neue"/>
              </a:rPr>
              <a:t>The competition is not open to students who are currently employed as a professional designer in any capacity except as an intern.</a:t>
            </a:r>
          </a:p>
          <a:p>
            <a:endParaRPr lang="en-US" sz="1600" dirty="0">
              <a:ea typeface="Helvetica Neue"/>
              <a:cs typeface="Arial" panose="020B0604020202020204" pitchFamily="34" charset="0"/>
              <a:sym typeface="Helvetica Neue"/>
            </a:endParaRPr>
          </a:p>
          <a:p>
            <a:r>
              <a:rPr lang="en-US" sz="1600" dirty="0">
                <a:ea typeface="Helvetica Neue"/>
                <a:cs typeface="Arial" panose="020B0604020202020204" pitchFamily="34" charset="0"/>
                <a:sym typeface="Helvetica Neue"/>
              </a:rPr>
              <a:t>You may enter as an individual or as a team of no more than two. If entering as a team, both members of the team must meet the competition eligibility requirements. Winning teams will be responsible for splitting prizes. </a:t>
            </a:r>
          </a:p>
          <a:p>
            <a:endParaRPr lang="en-US" sz="1600" dirty="0">
              <a:ea typeface="Helvetica Neue"/>
              <a:cs typeface="Arial" panose="020B0604020202020204" pitchFamily="34" charset="0"/>
              <a:sym typeface="Helvetica Neue"/>
            </a:endParaRPr>
          </a:p>
          <a:p>
            <a:r>
              <a:rPr lang="en-US" sz="1600" b="1" dirty="0">
                <a:solidFill>
                  <a:srgbClr val="FF0000"/>
                </a:solidFill>
                <a:ea typeface="Helvetica Neue"/>
                <a:cs typeface="Arial" panose="020B0604020202020204" pitchFamily="34" charset="0"/>
                <a:sym typeface="Helvetica Neue"/>
              </a:rPr>
              <a:t>Please review complete eligibility requirements in the Competition Rules, </a:t>
            </a:r>
            <a:r>
              <a:rPr lang="en-US" sz="1600" dirty="0">
                <a:solidFill>
                  <a:srgbClr val="FF0000"/>
                </a:solidFill>
                <a:ea typeface="Helvetica Neue"/>
                <a:cs typeface="Arial" panose="020B0604020202020204" pitchFamily="34" charset="0"/>
                <a:sym typeface="Helvetica Neue"/>
              </a:rPr>
              <a:t>available for download on </a:t>
            </a:r>
            <a:r>
              <a:rPr lang="en-US" sz="1600" dirty="0" err="1">
                <a:solidFill>
                  <a:srgbClr val="FF0000"/>
                </a:solidFill>
                <a:ea typeface="Helvetica Neue"/>
                <a:cs typeface="Arial" panose="020B0604020202020204" pitchFamily="34" charset="0"/>
                <a:sym typeface="Helvetica Neue"/>
              </a:rPr>
              <a:t>www.formica.com</a:t>
            </a:r>
            <a:r>
              <a:rPr lang="en-US" sz="1600" dirty="0">
                <a:solidFill>
                  <a:srgbClr val="FF0000"/>
                </a:solidFill>
                <a:ea typeface="Helvetica Neue"/>
                <a:cs typeface="Arial" panose="020B0604020202020204" pitchFamily="34" charset="0"/>
                <a:sym typeface="Helvetica Neue"/>
              </a:rPr>
              <a:t>/</a:t>
            </a:r>
            <a:r>
              <a:rPr lang="en-US" sz="1600" dirty="0" err="1">
                <a:solidFill>
                  <a:srgbClr val="FF0000"/>
                </a:solidFill>
                <a:ea typeface="Helvetica Neue"/>
                <a:cs typeface="Arial" panose="020B0604020202020204" pitchFamily="34" charset="0"/>
                <a:sym typeface="Helvetica Neue"/>
              </a:rPr>
              <a:t>studentcompetition</a:t>
            </a:r>
            <a:r>
              <a:rPr lang="en-US" sz="1600" dirty="0">
                <a:solidFill>
                  <a:srgbClr val="FF0000"/>
                </a:solidFill>
                <a:ea typeface="Helvetica Neue"/>
                <a:cs typeface="Arial" panose="020B0604020202020204" pitchFamily="34" charset="0"/>
                <a:sym typeface="Helvetica Neue"/>
              </a:rPr>
              <a:t>  </a:t>
            </a:r>
          </a:p>
        </p:txBody>
      </p:sp>
      <p:sp>
        <p:nvSpPr>
          <p:cNvPr id="128" name="Google Shape;128;p16">
            <a:extLst>
              <a:ext uri="{FF2B5EF4-FFF2-40B4-BE49-F238E27FC236}">
                <a16:creationId xmlns:a16="http://schemas.microsoft.com/office/drawing/2014/main" id="{2FAEBAAF-52C2-9873-4D04-417AA5566812}"/>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256CD82F-F034-A8B8-8A55-01AD5A0C7024}"/>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5" name="Picture 4" descr="A coffee cup and other office supplies&#10;&#10;AI-generated content may be incorrect.">
            <a:extLst>
              <a:ext uri="{FF2B5EF4-FFF2-40B4-BE49-F238E27FC236}">
                <a16:creationId xmlns:a16="http://schemas.microsoft.com/office/drawing/2014/main" id="{BE4A039C-9B07-835D-0D62-9377431E2D91}"/>
              </a:ext>
            </a:extLst>
          </p:cNvPr>
          <p:cNvPicPr>
            <a:picLocks noChangeAspect="1"/>
          </p:cNvPicPr>
          <p:nvPr/>
        </p:nvPicPr>
        <p:blipFill>
          <a:blip r:embed="rId3">
            <a:extLst>
              <a:ext uri="{28A0092B-C50C-407E-A947-70E740481C1C}">
                <a14:useLocalDpi xmlns:a14="http://schemas.microsoft.com/office/drawing/2010/main" val="0"/>
              </a:ext>
            </a:extLst>
          </a:blip>
          <a:srcRect r="30463"/>
          <a:stretch>
            <a:fillRect/>
          </a:stretch>
        </p:blipFill>
        <p:spPr>
          <a:xfrm>
            <a:off x="6595873" y="877185"/>
            <a:ext cx="5326062" cy="5103629"/>
          </a:xfrm>
          <a:prstGeom prst="rect">
            <a:avLst/>
          </a:prstGeom>
        </p:spPr>
      </p:pic>
      <p:sp>
        <p:nvSpPr>
          <p:cNvPr id="7" name="TextBox 6">
            <a:extLst>
              <a:ext uri="{FF2B5EF4-FFF2-40B4-BE49-F238E27FC236}">
                <a16:creationId xmlns:a16="http://schemas.microsoft.com/office/drawing/2014/main" id="{7587B996-F615-7CB6-093F-FDE6D6AD0DB5}"/>
              </a:ext>
            </a:extLst>
          </p:cNvPr>
          <p:cNvSpPr txBox="1"/>
          <p:nvPr/>
        </p:nvSpPr>
        <p:spPr>
          <a:xfrm>
            <a:off x="11788346" y="86497"/>
            <a:ext cx="284052" cy="307777"/>
          </a:xfrm>
          <a:prstGeom prst="rect">
            <a:avLst/>
          </a:prstGeom>
          <a:noFill/>
        </p:spPr>
        <p:txBody>
          <a:bodyPr wrap="none" rtlCol="0">
            <a:spAutoFit/>
          </a:bodyPr>
          <a:lstStyle/>
          <a:p>
            <a:r>
              <a:rPr lang="en-US" sz="1400" dirty="0"/>
              <a:t>6</a:t>
            </a:r>
          </a:p>
        </p:txBody>
      </p:sp>
    </p:spTree>
    <p:extLst>
      <p:ext uri="{BB962C8B-B14F-4D97-AF65-F5344CB8AC3E}">
        <p14:creationId xmlns:p14="http://schemas.microsoft.com/office/powerpoint/2010/main" val="3885579235"/>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CAE9E530-9057-DC56-84DA-7564A236CEF2}"/>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E2D67940-9985-E904-891E-CDA134E1D2C4}"/>
              </a:ext>
            </a:extLst>
          </p:cNvPr>
          <p:cNvSpPr/>
          <p:nvPr/>
        </p:nvSpPr>
        <p:spPr>
          <a:xfrm>
            <a:off x="436630" y="540435"/>
            <a:ext cx="10621895" cy="746125"/>
          </a:xfrm>
          <a:prstGeom prst="rect">
            <a:avLst/>
          </a:prstGeom>
          <a:noFill/>
          <a:ln>
            <a:noFill/>
          </a:ln>
        </p:spPr>
        <p:txBody>
          <a:bodyPr spcFirstLastPara="1" wrap="square" lIns="91425" tIns="45700" rIns="91425" bIns="45700" anchor="t" anchorCtr="0">
            <a:noAutofit/>
          </a:bodyPr>
          <a:lstStyle/>
          <a:p>
            <a:r>
              <a:rPr lang="en-US" sz="4000" dirty="0">
                <a:ea typeface="Helvetica Neue"/>
                <a:cs typeface="Arial" panose="020B0604020202020204" pitchFamily="34" charset="0"/>
                <a:sym typeface="Helvetica Neue"/>
              </a:rPr>
              <a:t>Requirements for Entry</a:t>
            </a:r>
            <a:endParaRPr dirty="0"/>
          </a:p>
          <a:p>
            <a:endParaRPr lang="en-US" b="1" dirty="0"/>
          </a:p>
          <a:p>
            <a:r>
              <a:rPr lang="en-US" b="1" dirty="0"/>
              <a:t>Design Packet requirements</a:t>
            </a:r>
          </a:p>
          <a:p>
            <a:pPr marL="342900" indent="-342900">
              <a:buAutoNum type="arabicPeriod"/>
            </a:pPr>
            <a:endParaRPr lang="en-US" b="1" dirty="0"/>
          </a:p>
          <a:p>
            <a:r>
              <a:rPr lang="en-US" sz="1600" dirty="0"/>
              <a:t>Your Design Packet </a:t>
            </a:r>
            <a:r>
              <a:rPr lang="en-US" sz="1600" b="1" dirty="0"/>
              <a:t>must:</a:t>
            </a:r>
          </a:p>
          <a:p>
            <a:pPr marL="285750" indent="-285750">
              <a:buFont typeface="Arial" panose="020B0604020202020204" pitchFamily="34" charset="0"/>
              <a:buChar char="•"/>
            </a:pPr>
            <a:r>
              <a:rPr lang="en-US" sz="1600" dirty="0"/>
              <a:t>Be uploaded as a PDF no larger than 10MB in size</a:t>
            </a:r>
          </a:p>
          <a:p>
            <a:pPr marL="285750" indent="-285750">
              <a:buFont typeface="Arial" panose="020B0604020202020204" pitchFamily="34" charset="0"/>
              <a:buChar char="•"/>
            </a:pPr>
            <a:r>
              <a:rPr lang="en-US" sz="1600" dirty="0"/>
              <a:t>Include a design statement in English up to 300 words</a:t>
            </a:r>
          </a:p>
          <a:p>
            <a:pPr marL="742950" lvl="1" indent="-285750">
              <a:buFont typeface="Arial" panose="020B0604020202020204" pitchFamily="34" charset="0"/>
              <a:buChar char="•"/>
            </a:pPr>
            <a:r>
              <a:rPr lang="en-US" sz="1600" dirty="0"/>
              <a:t>You may also include your design statement in your native language (Spanish, French)</a:t>
            </a:r>
          </a:p>
          <a:p>
            <a:pPr marL="742950" lvl="1" indent="-285750">
              <a:buFont typeface="Arial" panose="020B0604020202020204" pitchFamily="34" charset="0"/>
              <a:buChar char="•"/>
            </a:pPr>
            <a:r>
              <a:rPr lang="en-US" sz="1600" dirty="0"/>
              <a:t>You may use a translation service to translate your design statement and note that you’ve done so in your entry (optional)</a:t>
            </a:r>
          </a:p>
          <a:p>
            <a:pPr marL="742950" lvl="1" indent="-285750">
              <a:buFont typeface="Arial" panose="020B0604020202020204" pitchFamily="34" charset="0"/>
              <a:buChar char="•"/>
            </a:pPr>
            <a:r>
              <a:rPr lang="en-US" sz="1600" dirty="0"/>
              <a:t>Errors caused by translation are permissible and will not impact your ability to win</a:t>
            </a:r>
          </a:p>
          <a:p>
            <a:pPr marL="285750" indent="-285750">
              <a:buFont typeface="Arial" panose="020B0604020202020204" pitchFamily="34" charset="0"/>
              <a:buChar char="•"/>
            </a:pPr>
            <a:r>
              <a:rPr lang="en-US" sz="1600" dirty="0"/>
              <a:t>Include a color rendering of your design with dimensions</a:t>
            </a:r>
          </a:p>
          <a:p>
            <a:pPr marL="742950" lvl="1" indent="-285750">
              <a:buFont typeface="Arial" panose="020B0604020202020204" pitchFamily="34" charset="0"/>
              <a:buChar char="•"/>
            </a:pPr>
            <a:r>
              <a:rPr lang="en-US" sz="1600" dirty="0"/>
              <a:t>Note that designed pieces must be no larger than 6 x 6 x 6 feet, or at least able to be broken down to fit inside a single 6 x 6 x 6-foot shipping crate.</a:t>
            </a:r>
          </a:p>
          <a:p>
            <a:endParaRPr lang="en-US" sz="1600" dirty="0">
              <a:ea typeface="Helvetica Neue"/>
              <a:cs typeface="Arial" panose="020B0604020202020204" pitchFamily="34" charset="0"/>
              <a:sym typeface="Helvetica Neue"/>
            </a:endParaRPr>
          </a:p>
          <a:p>
            <a:r>
              <a:rPr lang="en-US" sz="1600" b="1" dirty="0">
                <a:ea typeface="Helvetica Neue"/>
                <a:cs typeface="Arial" panose="020B0604020202020204" pitchFamily="34" charset="0"/>
                <a:sym typeface="Helvetica Neue"/>
              </a:rPr>
              <a:t>Optionally,</a:t>
            </a:r>
            <a:r>
              <a:rPr lang="en-US" sz="1600" dirty="0">
                <a:ea typeface="Helvetica Neue"/>
                <a:cs typeface="Arial" panose="020B0604020202020204" pitchFamily="34" charset="0"/>
                <a:sym typeface="Helvetica Neue"/>
              </a:rPr>
              <a:t> your Design Packet may include additional supporting visuals/renderings or CAD drawings, but they must be included in your Design Packet PDF. If you are submitting CAD drawings in Spanish or French, please include an English translation.</a:t>
            </a:r>
          </a:p>
          <a:p>
            <a:endParaRPr lang="en-US" sz="1600" dirty="0">
              <a:ea typeface="Helvetica Neue"/>
              <a:cs typeface="Arial" panose="020B0604020202020204" pitchFamily="34" charset="0"/>
              <a:sym typeface="Helvetica Neue"/>
            </a:endParaRPr>
          </a:p>
          <a:p>
            <a:r>
              <a:rPr lang="en-US" sz="1600" dirty="0"/>
              <a:t>If not included in the initial Design Packet, during the judging period Formica Corporation will request a workable .dwg or .</a:t>
            </a:r>
            <a:r>
              <a:rPr lang="en-US" sz="1600" dirty="0" err="1"/>
              <a:t>dwf</a:t>
            </a:r>
            <a:r>
              <a:rPr lang="en-US" sz="1600" dirty="0"/>
              <a:t> file (in English) of the top 10 finalists’ designs to assist in determining feasibility of fabricating it.</a:t>
            </a:r>
            <a:endParaRPr lang="en-US" sz="1600" dirty="0">
              <a:ea typeface="Helvetica Neue"/>
              <a:cs typeface="Arial" panose="020B0604020202020204" pitchFamily="34" charset="0"/>
              <a:sym typeface="Helvetica Neue"/>
            </a:endParaRPr>
          </a:p>
          <a:p>
            <a:endParaRPr lang="en-US" sz="1600" dirty="0">
              <a:ea typeface="Helvetica Neue"/>
              <a:cs typeface="Arial" panose="020B0604020202020204" pitchFamily="34" charset="0"/>
              <a:sym typeface="Helvetica Neue"/>
            </a:endParaRPr>
          </a:p>
          <a:p>
            <a:endParaRPr sz="2400" dirty="0">
              <a:ea typeface="Helvetica Neue"/>
              <a:cs typeface="Arial" panose="020B0604020202020204" pitchFamily="34" charset="0"/>
              <a:sym typeface="Helvetica Neue"/>
            </a:endParaRPr>
          </a:p>
          <a:p>
            <a:endParaRPr sz="2000"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0112A7A7-1A54-9251-EE51-1B868FA4C74B}"/>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F62E242F-642C-9F5A-5C0D-3B029C9F7C96}"/>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6661F26C-100B-685B-EDAC-888A42CDA1D8}"/>
              </a:ext>
            </a:extLst>
          </p:cNvPr>
          <p:cNvSpPr txBox="1"/>
          <p:nvPr/>
        </p:nvSpPr>
        <p:spPr>
          <a:xfrm>
            <a:off x="11788346" y="86497"/>
            <a:ext cx="284052" cy="307777"/>
          </a:xfrm>
          <a:prstGeom prst="rect">
            <a:avLst/>
          </a:prstGeom>
          <a:noFill/>
        </p:spPr>
        <p:txBody>
          <a:bodyPr wrap="none" rtlCol="0">
            <a:spAutoFit/>
          </a:bodyPr>
          <a:lstStyle/>
          <a:p>
            <a:r>
              <a:rPr lang="en-US" sz="1400" dirty="0"/>
              <a:t>7</a:t>
            </a:r>
          </a:p>
        </p:txBody>
      </p:sp>
    </p:spTree>
    <p:extLst>
      <p:ext uri="{BB962C8B-B14F-4D97-AF65-F5344CB8AC3E}">
        <p14:creationId xmlns:p14="http://schemas.microsoft.com/office/powerpoint/2010/main" val="1876570400"/>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03EFF6C0-6117-2E07-F289-8C68C9CC057F}"/>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1091CC50-23D4-461B-6236-956F44A3A055}"/>
              </a:ext>
            </a:extLst>
          </p:cNvPr>
          <p:cNvSpPr/>
          <p:nvPr/>
        </p:nvSpPr>
        <p:spPr>
          <a:xfrm>
            <a:off x="436630" y="540435"/>
            <a:ext cx="10621895" cy="746125"/>
          </a:xfrm>
          <a:prstGeom prst="rect">
            <a:avLst/>
          </a:prstGeom>
          <a:noFill/>
          <a:ln>
            <a:noFill/>
          </a:ln>
        </p:spPr>
        <p:txBody>
          <a:bodyPr spcFirstLastPara="1" wrap="square" lIns="91425" tIns="45700" rIns="91425" bIns="45700" anchor="t" anchorCtr="0">
            <a:noAutofit/>
          </a:bodyPr>
          <a:lstStyle/>
          <a:p>
            <a:r>
              <a:rPr lang="en-US" sz="4000" dirty="0">
                <a:ea typeface="Helvetica Neue"/>
                <a:cs typeface="Arial" panose="020B0604020202020204" pitchFamily="34" charset="0"/>
                <a:sym typeface="Helvetica Neue"/>
              </a:rPr>
              <a:t>Design Packet Example</a:t>
            </a:r>
            <a:endParaRPr dirty="0"/>
          </a:p>
          <a:p>
            <a:endParaRPr lang="en-US" b="1" dirty="0"/>
          </a:p>
          <a:p>
            <a:r>
              <a:rPr lang="en-US" sz="1600" i="1" dirty="0"/>
              <a:t>Below are Design Packet pages from a previous winning entry, meant to serve as an example for reference. Please refer to page 7 for minimum requirements for your own Design Packet. </a:t>
            </a:r>
            <a:endParaRPr lang="en-US" sz="1600" dirty="0">
              <a:ea typeface="Helvetica Neue"/>
              <a:cs typeface="Arial" panose="020B0604020202020204" pitchFamily="34" charset="0"/>
              <a:sym typeface="Helvetica Neue"/>
            </a:endParaRPr>
          </a:p>
          <a:p>
            <a:endParaRPr sz="2400" dirty="0">
              <a:ea typeface="Helvetica Neue"/>
              <a:cs typeface="Arial" panose="020B0604020202020204" pitchFamily="34" charset="0"/>
              <a:sym typeface="Helvetica Neue"/>
            </a:endParaRPr>
          </a:p>
          <a:p>
            <a:endParaRPr sz="2000"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3034BEB1-D3AB-534A-863B-7661DB04B053}"/>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7385FD7E-A40A-0BD2-3424-2A0E09DE3C88}"/>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D7629CCF-042C-4BA8-E795-F9244E106E45}"/>
              </a:ext>
            </a:extLst>
          </p:cNvPr>
          <p:cNvSpPr txBox="1"/>
          <p:nvPr/>
        </p:nvSpPr>
        <p:spPr>
          <a:xfrm>
            <a:off x="11788346" y="86497"/>
            <a:ext cx="284052" cy="307777"/>
          </a:xfrm>
          <a:prstGeom prst="rect">
            <a:avLst/>
          </a:prstGeom>
          <a:noFill/>
        </p:spPr>
        <p:txBody>
          <a:bodyPr wrap="none" rtlCol="0">
            <a:spAutoFit/>
          </a:bodyPr>
          <a:lstStyle/>
          <a:p>
            <a:r>
              <a:rPr lang="en-US" sz="1400" dirty="0"/>
              <a:t>8</a:t>
            </a:r>
          </a:p>
        </p:txBody>
      </p:sp>
      <p:pic>
        <p:nvPicPr>
          <p:cNvPr id="4" name="Picture 3">
            <a:extLst>
              <a:ext uri="{FF2B5EF4-FFF2-40B4-BE49-F238E27FC236}">
                <a16:creationId xmlns:a16="http://schemas.microsoft.com/office/drawing/2014/main" id="{2E625932-E4C3-73AC-19C5-F3864D0F7C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376" y="2292097"/>
            <a:ext cx="5420687" cy="3445048"/>
          </a:xfrm>
          <a:prstGeom prst="rect">
            <a:avLst/>
          </a:prstGeom>
        </p:spPr>
      </p:pic>
      <p:pic>
        <p:nvPicPr>
          <p:cNvPr id="6" name="Picture 5">
            <a:extLst>
              <a:ext uri="{FF2B5EF4-FFF2-40B4-BE49-F238E27FC236}">
                <a16:creationId xmlns:a16="http://schemas.microsoft.com/office/drawing/2014/main" id="{72DF3961-5508-8411-7E78-F603C296BD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292097"/>
            <a:ext cx="5409767" cy="3445048"/>
          </a:xfrm>
          <a:prstGeom prst="rect">
            <a:avLst/>
          </a:prstGeom>
        </p:spPr>
      </p:pic>
    </p:spTree>
    <p:extLst>
      <p:ext uri="{BB962C8B-B14F-4D97-AF65-F5344CB8AC3E}">
        <p14:creationId xmlns:p14="http://schemas.microsoft.com/office/powerpoint/2010/main" val="2093451488"/>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C38B8DA3-7953-B745-039E-5F81E5569343}"/>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B59B4125-D662-0F10-2940-9002B7AB4674}"/>
              </a:ext>
            </a:extLst>
          </p:cNvPr>
          <p:cNvSpPr/>
          <p:nvPr/>
        </p:nvSpPr>
        <p:spPr>
          <a:xfrm>
            <a:off x="436630" y="540435"/>
            <a:ext cx="10621895" cy="746125"/>
          </a:xfrm>
          <a:prstGeom prst="rect">
            <a:avLst/>
          </a:prstGeom>
          <a:noFill/>
          <a:ln>
            <a:noFill/>
          </a:ln>
        </p:spPr>
        <p:txBody>
          <a:bodyPr spcFirstLastPara="1" wrap="square" lIns="91425" tIns="45700" rIns="91425" bIns="45700" anchor="t" anchorCtr="0">
            <a:noAutofit/>
          </a:bodyPr>
          <a:lstStyle/>
          <a:p>
            <a:r>
              <a:rPr lang="en-US" sz="4000" dirty="0">
                <a:ea typeface="Helvetica Neue"/>
                <a:cs typeface="Arial" panose="020B0604020202020204" pitchFamily="34" charset="0"/>
                <a:sym typeface="Helvetica Neue"/>
              </a:rPr>
              <a:t>Design Packet Example</a:t>
            </a:r>
            <a:endParaRPr dirty="0"/>
          </a:p>
          <a:p>
            <a:endParaRPr lang="en-US" b="1" dirty="0"/>
          </a:p>
          <a:p>
            <a:endParaRPr lang="en-US" sz="1600" dirty="0">
              <a:ea typeface="Helvetica Neue"/>
              <a:cs typeface="Arial" panose="020B0604020202020204" pitchFamily="34" charset="0"/>
              <a:sym typeface="Helvetica Neue"/>
            </a:endParaRPr>
          </a:p>
          <a:p>
            <a:endParaRPr sz="2400" dirty="0">
              <a:ea typeface="Helvetica Neue"/>
              <a:cs typeface="Arial" panose="020B0604020202020204" pitchFamily="34" charset="0"/>
              <a:sym typeface="Helvetica Neue"/>
            </a:endParaRPr>
          </a:p>
          <a:p>
            <a:endParaRPr sz="2000"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FFE67194-12BA-B000-C026-B8B26DD67984}"/>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747C252D-3359-6D20-34C1-4DAF6B229C67}"/>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4D2B2AED-EEAF-BCAE-5C98-38A201868207}"/>
              </a:ext>
            </a:extLst>
          </p:cNvPr>
          <p:cNvSpPr txBox="1"/>
          <p:nvPr/>
        </p:nvSpPr>
        <p:spPr>
          <a:xfrm>
            <a:off x="11788346" y="86497"/>
            <a:ext cx="284052" cy="307777"/>
          </a:xfrm>
          <a:prstGeom prst="rect">
            <a:avLst/>
          </a:prstGeom>
          <a:noFill/>
        </p:spPr>
        <p:txBody>
          <a:bodyPr wrap="none" rtlCol="0">
            <a:spAutoFit/>
          </a:bodyPr>
          <a:lstStyle/>
          <a:p>
            <a:r>
              <a:rPr lang="en-US" sz="1400" dirty="0"/>
              <a:t>9</a:t>
            </a:r>
          </a:p>
        </p:txBody>
      </p:sp>
      <p:pic>
        <p:nvPicPr>
          <p:cNvPr id="8" name="Picture 7">
            <a:extLst>
              <a:ext uri="{FF2B5EF4-FFF2-40B4-BE49-F238E27FC236}">
                <a16:creationId xmlns:a16="http://schemas.microsoft.com/office/drawing/2014/main" id="{572CFFE7-EA8D-7765-3D3A-7B430A5BD1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6704" y="3616339"/>
            <a:ext cx="3993191" cy="2547438"/>
          </a:xfrm>
          <a:prstGeom prst="rect">
            <a:avLst/>
          </a:prstGeom>
        </p:spPr>
      </p:pic>
      <p:pic>
        <p:nvPicPr>
          <p:cNvPr id="10" name="Picture 9">
            <a:extLst>
              <a:ext uri="{FF2B5EF4-FFF2-40B4-BE49-F238E27FC236}">
                <a16:creationId xmlns:a16="http://schemas.microsoft.com/office/drawing/2014/main" id="{D7BAE940-C384-96AF-5638-6B48D733E1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6704" y="883461"/>
            <a:ext cx="3994945" cy="2545539"/>
          </a:xfrm>
          <a:prstGeom prst="rect">
            <a:avLst/>
          </a:prstGeom>
        </p:spPr>
      </p:pic>
      <p:pic>
        <p:nvPicPr>
          <p:cNvPr id="3" name="Picture 2">
            <a:extLst>
              <a:ext uri="{FF2B5EF4-FFF2-40B4-BE49-F238E27FC236}">
                <a16:creationId xmlns:a16="http://schemas.microsoft.com/office/drawing/2014/main" id="{251E17D3-CE24-5086-6D5C-89F992B7B0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59936" y="1840319"/>
            <a:ext cx="5536064" cy="3552039"/>
          </a:xfrm>
          <a:prstGeom prst="rect">
            <a:avLst/>
          </a:prstGeom>
        </p:spPr>
      </p:pic>
    </p:spTree>
    <p:extLst>
      <p:ext uri="{BB962C8B-B14F-4D97-AF65-F5344CB8AC3E}">
        <p14:creationId xmlns:p14="http://schemas.microsoft.com/office/powerpoint/2010/main" val="1396733336"/>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E4A522F8-40DF-F618-D7C9-BDFD555A327B}"/>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4772F896-9A1F-E674-5FB2-D95A3DCBDEB8}"/>
              </a:ext>
            </a:extLst>
          </p:cNvPr>
          <p:cNvSpPr/>
          <p:nvPr/>
        </p:nvSpPr>
        <p:spPr>
          <a:xfrm>
            <a:off x="436630" y="540435"/>
            <a:ext cx="10621895" cy="746125"/>
          </a:xfrm>
          <a:prstGeom prst="rect">
            <a:avLst/>
          </a:prstGeom>
          <a:noFill/>
          <a:ln>
            <a:noFill/>
          </a:ln>
        </p:spPr>
        <p:txBody>
          <a:bodyPr spcFirstLastPara="1" wrap="square" lIns="91425" tIns="45700" rIns="91425" bIns="45700" anchor="t" anchorCtr="0">
            <a:noAutofit/>
          </a:bodyPr>
          <a:lstStyle/>
          <a:p>
            <a:r>
              <a:rPr lang="en-US" sz="4000" dirty="0">
                <a:ea typeface="Helvetica Neue"/>
                <a:cs typeface="Arial" panose="020B0604020202020204" pitchFamily="34" charset="0"/>
                <a:sym typeface="Helvetica Neue"/>
              </a:rPr>
              <a:t>Design Packet Example</a:t>
            </a:r>
            <a:endParaRPr dirty="0"/>
          </a:p>
          <a:p>
            <a:endParaRPr lang="en-US" b="1" dirty="0"/>
          </a:p>
          <a:p>
            <a:endParaRPr lang="en-US" sz="1600" dirty="0">
              <a:ea typeface="Helvetica Neue"/>
              <a:cs typeface="Arial" panose="020B0604020202020204" pitchFamily="34" charset="0"/>
              <a:sym typeface="Helvetica Neue"/>
            </a:endParaRPr>
          </a:p>
          <a:p>
            <a:endParaRPr sz="2400" dirty="0">
              <a:ea typeface="Helvetica Neue"/>
              <a:cs typeface="Arial" panose="020B0604020202020204" pitchFamily="34" charset="0"/>
              <a:sym typeface="Helvetica Neue"/>
            </a:endParaRPr>
          </a:p>
          <a:p>
            <a:endParaRPr sz="2000"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18B38957-4306-8B9A-FD80-271A5E738443}"/>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A536810E-6E1D-9FD3-801D-E56E4AD0D506}"/>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3F98DBCC-4991-8F5D-CBD8-BAF5827E3C16}"/>
              </a:ext>
            </a:extLst>
          </p:cNvPr>
          <p:cNvSpPr txBox="1"/>
          <p:nvPr/>
        </p:nvSpPr>
        <p:spPr>
          <a:xfrm>
            <a:off x="11788346" y="86497"/>
            <a:ext cx="383438" cy="307777"/>
          </a:xfrm>
          <a:prstGeom prst="rect">
            <a:avLst/>
          </a:prstGeom>
          <a:noFill/>
        </p:spPr>
        <p:txBody>
          <a:bodyPr wrap="none" rtlCol="0">
            <a:spAutoFit/>
          </a:bodyPr>
          <a:lstStyle/>
          <a:p>
            <a:r>
              <a:rPr lang="en-US" sz="1400" dirty="0"/>
              <a:t>10</a:t>
            </a:r>
          </a:p>
        </p:txBody>
      </p:sp>
      <p:pic>
        <p:nvPicPr>
          <p:cNvPr id="14" name="Picture 13">
            <a:extLst>
              <a:ext uri="{FF2B5EF4-FFF2-40B4-BE49-F238E27FC236}">
                <a16:creationId xmlns:a16="http://schemas.microsoft.com/office/drawing/2014/main" id="{FA950B92-C0B8-A2CC-DD44-19E3B01486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6163" y="1696431"/>
            <a:ext cx="5469837" cy="3465137"/>
          </a:xfrm>
          <a:prstGeom prst="rect">
            <a:avLst/>
          </a:prstGeom>
        </p:spPr>
      </p:pic>
      <p:pic>
        <p:nvPicPr>
          <p:cNvPr id="4" name="Picture 3">
            <a:extLst>
              <a:ext uri="{FF2B5EF4-FFF2-40B4-BE49-F238E27FC236}">
                <a16:creationId xmlns:a16="http://schemas.microsoft.com/office/drawing/2014/main" id="{326F8EF0-BDA1-7417-AB27-9A9A5878EC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07535" y="3549057"/>
            <a:ext cx="3943602" cy="2514903"/>
          </a:xfrm>
          <a:prstGeom prst="rect">
            <a:avLst/>
          </a:prstGeom>
        </p:spPr>
      </p:pic>
      <p:pic>
        <p:nvPicPr>
          <p:cNvPr id="8" name="Picture 7">
            <a:extLst>
              <a:ext uri="{FF2B5EF4-FFF2-40B4-BE49-F238E27FC236}">
                <a16:creationId xmlns:a16="http://schemas.microsoft.com/office/drawing/2014/main" id="{5B52FDB6-AB02-618D-D0E2-AA115CCCBF9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1478" y="768844"/>
            <a:ext cx="3901390" cy="2551804"/>
          </a:xfrm>
          <a:prstGeom prst="rect">
            <a:avLst/>
          </a:prstGeom>
        </p:spPr>
      </p:pic>
    </p:spTree>
    <p:extLst>
      <p:ext uri="{BB962C8B-B14F-4D97-AF65-F5344CB8AC3E}">
        <p14:creationId xmlns:p14="http://schemas.microsoft.com/office/powerpoint/2010/main" val="3984975515"/>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7C2018C8-5410-094B-9897-F30258CE0EF7}"/>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C8B413B2-613A-6EAD-4D8B-3163204CA76D}"/>
              </a:ext>
            </a:extLst>
          </p:cNvPr>
          <p:cNvSpPr/>
          <p:nvPr/>
        </p:nvSpPr>
        <p:spPr>
          <a:xfrm>
            <a:off x="436631" y="540435"/>
            <a:ext cx="7460460" cy="746125"/>
          </a:xfrm>
          <a:prstGeom prst="rect">
            <a:avLst/>
          </a:prstGeom>
          <a:noFill/>
          <a:ln>
            <a:noFill/>
          </a:ln>
        </p:spPr>
        <p:txBody>
          <a:bodyPr spcFirstLastPara="1" wrap="square" lIns="91425" tIns="45700" rIns="91425" bIns="45700" anchor="t" anchorCtr="0">
            <a:noAutofit/>
          </a:bodyPr>
          <a:lstStyle/>
          <a:p>
            <a:r>
              <a:rPr lang="en-US" sz="4000" dirty="0">
                <a:ea typeface="Helvetica Neue"/>
                <a:cs typeface="Arial" panose="020B0604020202020204" pitchFamily="34" charset="0"/>
                <a:sym typeface="Helvetica Neue"/>
              </a:rPr>
              <a:t>Requirements for Entry</a:t>
            </a:r>
            <a:endParaRPr lang="en-US" sz="4000" dirty="0">
              <a:sym typeface="Helvetica Neue"/>
            </a:endParaRPr>
          </a:p>
          <a:p>
            <a:endParaRPr lang="en-US" dirty="0">
              <a:ea typeface="Helvetica Neue"/>
              <a:cs typeface="Arial" panose="020B0604020202020204" pitchFamily="34" charset="0"/>
              <a:sym typeface="Helvetica Neue"/>
            </a:endParaRPr>
          </a:p>
          <a:p>
            <a:endParaRPr lang="en-US" sz="1500" b="1" dirty="0">
              <a:ea typeface="Helvetica Neue"/>
              <a:cs typeface="Arial" panose="020B0604020202020204" pitchFamily="34" charset="0"/>
              <a:sym typeface="Helvetica Neue"/>
            </a:endParaRPr>
          </a:p>
          <a:p>
            <a:r>
              <a:rPr lang="en-US" b="1" dirty="0"/>
              <a:t>Understand working with laminate </a:t>
            </a:r>
          </a:p>
          <a:p>
            <a:pPr marL="342900" indent="-342900">
              <a:buAutoNum type="arabicPeriod"/>
            </a:pPr>
            <a:endParaRPr lang="en-US" sz="1600" b="1" dirty="0"/>
          </a:p>
          <a:p>
            <a:pPr marL="0" lvl="1">
              <a:buClr>
                <a:schemeClr val="lt2"/>
              </a:buClr>
              <a:buSzPts val="1800"/>
            </a:pPr>
            <a:r>
              <a:rPr lang="en-US" sz="1600" dirty="0">
                <a:latin typeface="Arial" panose="020B0604020202020204" pitchFamily="34" charset="0"/>
                <a:ea typeface="Helvetica Neue"/>
                <a:cs typeface="Arial" panose="020B0604020202020204" pitchFamily="34" charset="0"/>
                <a:sym typeface="Helvetica Neue"/>
              </a:rPr>
              <a:t>Laminate can be used for a large variety of surfacing projects and locations throughout the home and commercial spaces, including but not limited to:</a:t>
            </a:r>
          </a:p>
          <a:p>
            <a:pPr marL="285750" lvl="1" indent="-285750">
              <a:buClr>
                <a:schemeClr val="lt2"/>
              </a:buClr>
              <a:buSzPts val="1800"/>
              <a:buFont typeface="Arial" panose="020B0604020202020204" pitchFamily="34" charset="0"/>
              <a:buChar char="•"/>
            </a:pPr>
            <a:r>
              <a:rPr lang="en-US" sz="1600" dirty="0">
                <a:latin typeface="Arial" panose="020B0604020202020204" pitchFamily="34" charset="0"/>
                <a:ea typeface="Helvetica Neue"/>
                <a:cs typeface="Arial" panose="020B0604020202020204" pitchFamily="34" charset="0"/>
                <a:sym typeface="Helvetica Neue"/>
              </a:rPr>
              <a:t>Countertops</a:t>
            </a:r>
          </a:p>
          <a:p>
            <a:pPr marL="285750" lvl="1" indent="-285750">
              <a:buClr>
                <a:schemeClr val="lt2"/>
              </a:buClr>
              <a:buSzPts val="1800"/>
              <a:buFont typeface="Arial" panose="020B0604020202020204" pitchFamily="34" charset="0"/>
              <a:buChar char="•"/>
            </a:pPr>
            <a:r>
              <a:rPr lang="en-US" sz="1600" dirty="0">
                <a:latin typeface="Arial" panose="020B0604020202020204" pitchFamily="34" charset="0"/>
                <a:ea typeface="Helvetica Neue"/>
                <a:cs typeface="Arial" panose="020B0604020202020204" pitchFamily="34" charset="0"/>
                <a:sym typeface="Helvetica Neue"/>
              </a:rPr>
              <a:t>Backsplashes</a:t>
            </a:r>
          </a:p>
          <a:p>
            <a:pPr marL="285750" lvl="1" indent="-285750">
              <a:buClr>
                <a:schemeClr val="lt2"/>
              </a:buClr>
              <a:buSzPts val="1800"/>
              <a:buFont typeface="Arial" panose="020B0604020202020204" pitchFamily="34" charset="0"/>
              <a:buChar char="•"/>
            </a:pPr>
            <a:r>
              <a:rPr lang="en-US" sz="1600" dirty="0">
                <a:latin typeface="Arial" panose="020B0604020202020204" pitchFamily="34" charset="0"/>
                <a:ea typeface="Helvetica Neue"/>
                <a:cs typeface="Arial" panose="020B0604020202020204" pitchFamily="34" charset="0"/>
                <a:sym typeface="Helvetica Neue"/>
              </a:rPr>
              <a:t>Cabinet fronts</a:t>
            </a:r>
          </a:p>
          <a:p>
            <a:pPr marL="285750" lvl="1" indent="-285750">
              <a:buClr>
                <a:schemeClr val="lt2"/>
              </a:buClr>
              <a:buSzPts val="1800"/>
              <a:buFont typeface="Arial" panose="020B0604020202020204" pitchFamily="34" charset="0"/>
              <a:buChar char="•"/>
            </a:pPr>
            <a:r>
              <a:rPr lang="en-US" sz="1600" dirty="0">
                <a:latin typeface="Arial" panose="020B0604020202020204" pitchFamily="34" charset="0"/>
                <a:ea typeface="Helvetica Neue"/>
                <a:cs typeface="Arial" panose="020B0604020202020204" pitchFamily="34" charset="0"/>
                <a:sym typeface="Helvetica Neue"/>
              </a:rPr>
              <a:t>Dividing walls</a:t>
            </a:r>
          </a:p>
          <a:p>
            <a:pPr marL="285750" lvl="1" indent="-285750">
              <a:buClr>
                <a:schemeClr val="lt2"/>
              </a:buClr>
              <a:buSzPts val="1800"/>
              <a:buFont typeface="Arial" panose="020B0604020202020204" pitchFamily="34" charset="0"/>
              <a:buChar char="•"/>
            </a:pPr>
            <a:r>
              <a:rPr lang="en-US" sz="1600" dirty="0">
                <a:latin typeface="Arial" panose="020B0604020202020204" pitchFamily="34" charset="0"/>
                <a:ea typeface="Helvetica Neue"/>
                <a:cs typeface="Arial" panose="020B0604020202020204" pitchFamily="34" charset="0"/>
                <a:sym typeface="Helvetica Neue"/>
              </a:rPr>
              <a:t>Case work</a:t>
            </a:r>
          </a:p>
          <a:p>
            <a:pPr marL="285750" lvl="1" indent="-285750">
              <a:buClr>
                <a:schemeClr val="lt2"/>
              </a:buClr>
              <a:buSzPts val="1800"/>
              <a:buFont typeface="Arial" panose="020B0604020202020204" pitchFamily="34" charset="0"/>
              <a:buChar char="•"/>
            </a:pPr>
            <a:r>
              <a:rPr lang="en-US" sz="1600" dirty="0">
                <a:latin typeface="Arial" panose="020B0604020202020204" pitchFamily="34" charset="0"/>
                <a:ea typeface="Helvetica Neue"/>
                <a:cs typeface="Arial" panose="020B0604020202020204" pitchFamily="34" charset="0"/>
                <a:sym typeface="Helvetica Neue"/>
              </a:rPr>
              <a:t>Desks</a:t>
            </a:r>
          </a:p>
          <a:p>
            <a:pPr marL="285750" lvl="1" indent="-285750">
              <a:buClr>
                <a:schemeClr val="lt2"/>
              </a:buClr>
              <a:buSzPts val="1800"/>
              <a:buFont typeface="Arial" panose="020B0604020202020204" pitchFamily="34" charset="0"/>
              <a:buChar char="•"/>
            </a:pPr>
            <a:r>
              <a:rPr lang="en-US" sz="1600" dirty="0">
                <a:latin typeface="Arial" panose="020B0604020202020204" pitchFamily="34" charset="0"/>
                <a:ea typeface="Helvetica Neue"/>
                <a:cs typeface="Arial" panose="020B0604020202020204" pitchFamily="34" charset="0"/>
                <a:sym typeface="Helvetica Neue"/>
              </a:rPr>
              <a:t>Shelving</a:t>
            </a:r>
          </a:p>
          <a:p>
            <a:pPr marL="285750" lvl="1" indent="-285750">
              <a:buClr>
                <a:schemeClr val="lt2"/>
              </a:buClr>
              <a:buSzPts val="1800"/>
              <a:buFont typeface="Arial" panose="020B0604020202020204" pitchFamily="34" charset="0"/>
              <a:buChar char="•"/>
            </a:pPr>
            <a:r>
              <a:rPr lang="en-US" sz="1600" dirty="0">
                <a:latin typeface="Arial" panose="020B0604020202020204" pitchFamily="34" charset="0"/>
                <a:ea typeface="Helvetica Neue"/>
                <a:cs typeface="Arial" panose="020B0604020202020204" pitchFamily="34" charset="0"/>
                <a:sym typeface="Helvetica Neue"/>
              </a:rPr>
              <a:t>Elevator panels</a:t>
            </a:r>
          </a:p>
          <a:p>
            <a:pPr marL="285750" lvl="1" indent="-285750">
              <a:buClr>
                <a:schemeClr val="lt2"/>
              </a:buClr>
              <a:buSzPts val="1800"/>
              <a:buFont typeface="Arial" panose="020B0604020202020204" pitchFamily="34" charset="0"/>
              <a:buChar char="•"/>
            </a:pPr>
            <a:r>
              <a:rPr lang="en-US" sz="1600" dirty="0">
                <a:latin typeface="Arial" panose="020B0604020202020204" pitchFamily="34" charset="0"/>
                <a:ea typeface="Helvetica Neue"/>
                <a:cs typeface="Arial" panose="020B0604020202020204" pitchFamily="34" charset="0"/>
                <a:sym typeface="Helvetica Neue"/>
              </a:rPr>
              <a:t>Walls</a:t>
            </a:r>
            <a:endParaRPr lang="en-US" sz="1600" dirty="0"/>
          </a:p>
          <a:p>
            <a:endParaRPr lang="en-US" sz="1600" dirty="0">
              <a:ea typeface="Helvetica Neue"/>
              <a:cs typeface="Arial" panose="020B0604020202020204" pitchFamily="34" charset="0"/>
              <a:sym typeface="Helvetica Neue"/>
            </a:endParaRPr>
          </a:p>
          <a:p>
            <a:r>
              <a:rPr lang="en-US" sz="1600" dirty="0">
                <a:ea typeface="Helvetica Neue"/>
                <a:cs typeface="Arial" panose="020B0604020202020204" pitchFamily="34" charset="0"/>
                <a:sym typeface="Helvetica Neue"/>
              </a:rPr>
              <a:t>Note that while some Formica</a:t>
            </a:r>
            <a:r>
              <a:rPr lang="en-US" sz="1600" baseline="30000" dirty="0"/>
              <a:t>®</a:t>
            </a:r>
            <a:r>
              <a:rPr lang="en-US" sz="1600" dirty="0"/>
              <a:t> Laminate patterns are named after cloth, fabric or stone — the materials high-pressure laminate patterns resemble — Formica Corporation does not manufacture these materials. You may include real cloth or stone in your design, but they do not count toward the required minimum of three </a:t>
            </a:r>
            <a:r>
              <a:rPr lang="en-US" sz="1600" dirty="0">
                <a:ea typeface="Helvetica Neue"/>
                <a:cs typeface="Arial" panose="020B0604020202020204" pitchFamily="34" charset="0"/>
                <a:sym typeface="Helvetica Neue"/>
              </a:rPr>
              <a:t>Formica</a:t>
            </a:r>
            <a:r>
              <a:rPr lang="en-US" sz="1600" baseline="30000" dirty="0"/>
              <a:t>®</a:t>
            </a:r>
            <a:r>
              <a:rPr lang="en-US" sz="1600" dirty="0"/>
              <a:t> Brand or FENIX</a:t>
            </a:r>
            <a:r>
              <a:rPr lang="en-US" sz="1600" baseline="30000" dirty="0"/>
              <a:t>®</a:t>
            </a:r>
            <a:r>
              <a:rPr lang="en-US" sz="1600" dirty="0"/>
              <a:t> Laminate materials.</a:t>
            </a:r>
          </a:p>
          <a:p>
            <a:endParaRPr lang="en-US" sz="1600" dirty="0"/>
          </a:p>
        </p:txBody>
      </p:sp>
      <p:sp>
        <p:nvSpPr>
          <p:cNvPr id="128" name="Google Shape;128;p16">
            <a:extLst>
              <a:ext uri="{FF2B5EF4-FFF2-40B4-BE49-F238E27FC236}">
                <a16:creationId xmlns:a16="http://schemas.microsoft.com/office/drawing/2014/main" id="{4E77665D-3EF4-46C9-7E03-4B1CD66771C4}"/>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71B16EFB-94DA-C03F-64FB-1E6CC5FCE197}"/>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2" name="Google Shape;225;p25">
            <a:extLst>
              <a:ext uri="{FF2B5EF4-FFF2-40B4-BE49-F238E27FC236}">
                <a16:creationId xmlns:a16="http://schemas.microsoft.com/office/drawing/2014/main" id="{60865A63-1CA7-21DB-A02D-B542A8F69B6C}"/>
              </a:ext>
            </a:extLst>
          </p:cNvPr>
          <p:cNvPicPr preferRelativeResize="0"/>
          <p:nvPr/>
        </p:nvPicPr>
        <p:blipFill>
          <a:blip r:embed="rId3" cstate="screen">
            <a:extLst>
              <a:ext uri="{28A0092B-C50C-407E-A947-70E740481C1C}">
                <a14:useLocalDpi xmlns:a14="http://schemas.microsoft.com/office/drawing/2010/main"/>
              </a:ext>
            </a:extLst>
          </a:blip>
          <a:srcRect/>
          <a:stretch/>
        </p:blipFill>
        <p:spPr>
          <a:xfrm>
            <a:off x="8147248" y="645920"/>
            <a:ext cx="3608121" cy="5367757"/>
          </a:xfrm>
          <a:prstGeom prst="rect">
            <a:avLst/>
          </a:prstGeom>
          <a:noFill/>
          <a:ln>
            <a:noFill/>
          </a:ln>
        </p:spPr>
      </p:pic>
      <p:sp>
        <p:nvSpPr>
          <p:cNvPr id="3" name="TextBox 2">
            <a:extLst>
              <a:ext uri="{FF2B5EF4-FFF2-40B4-BE49-F238E27FC236}">
                <a16:creationId xmlns:a16="http://schemas.microsoft.com/office/drawing/2014/main" id="{375ACFB5-3E3F-A144-9508-F03EBB167098}"/>
              </a:ext>
            </a:extLst>
          </p:cNvPr>
          <p:cNvSpPr txBox="1"/>
          <p:nvPr/>
        </p:nvSpPr>
        <p:spPr>
          <a:xfrm>
            <a:off x="11788346" y="86497"/>
            <a:ext cx="370101" cy="307777"/>
          </a:xfrm>
          <a:prstGeom prst="rect">
            <a:avLst/>
          </a:prstGeom>
          <a:noFill/>
        </p:spPr>
        <p:txBody>
          <a:bodyPr wrap="none" rtlCol="0">
            <a:spAutoFit/>
          </a:bodyPr>
          <a:lstStyle/>
          <a:p>
            <a:r>
              <a:rPr lang="en-US" sz="1400" dirty="0"/>
              <a:t>11</a:t>
            </a:r>
          </a:p>
        </p:txBody>
      </p:sp>
    </p:spTree>
    <p:extLst>
      <p:ext uri="{BB962C8B-B14F-4D97-AF65-F5344CB8AC3E}">
        <p14:creationId xmlns:p14="http://schemas.microsoft.com/office/powerpoint/2010/main" val="2455454007"/>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6489B92F-3BD9-F6DE-5B48-19495D0C1009}"/>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34886485-1DA6-7588-794C-16D82F702CE4}"/>
              </a:ext>
            </a:extLst>
          </p:cNvPr>
          <p:cNvSpPr/>
          <p:nvPr/>
        </p:nvSpPr>
        <p:spPr>
          <a:xfrm>
            <a:off x="436632" y="540435"/>
            <a:ext cx="6462932" cy="746125"/>
          </a:xfrm>
          <a:prstGeom prst="rect">
            <a:avLst/>
          </a:prstGeom>
          <a:noFill/>
          <a:ln>
            <a:noFill/>
          </a:ln>
        </p:spPr>
        <p:txBody>
          <a:bodyPr spcFirstLastPara="1" wrap="square" lIns="91425" tIns="45700" rIns="91425" bIns="45700" anchor="t" anchorCtr="0">
            <a:noAutofit/>
          </a:bodyPr>
          <a:lstStyle/>
          <a:p>
            <a:r>
              <a:rPr lang="en-US" sz="4000" dirty="0">
                <a:ea typeface="Helvetica Neue"/>
                <a:cs typeface="Arial" panose="020B0604020202020204" pitchFamily="34" charset="0"/>
                <a:sym typeface="Helvetica Neue"/>
              </a:rPr>
              <a:t>Requirements for Entry</a:t>
            </a:r>
            <a:endParaRPr lang="en-US" sz="4000" dirty="0">
              <a:sym typeface="Helvetica Neue"/>
            </a:endParaRPr>
          </a:p>
          <a:p>
            <a:endParaRPr lang="en-US" dirty="0">
              <a:ea typeface="Helvetica Neue"/>
              <a:cs typeface="Arial" panose="020B0604020202020204" pitchFamily="34" charset="0"/>
              <a:sym typeface="Helvetica Neue"/>
            </a:endParaRPr>
          </a:p>
          <a:p>
            <a:endParaRPr lang="en-US" sz="1500" b="1" dirty="0">
              <a:ea typeface="Helvetica Neue"/>
              <a:cs typeface="Arial" panose="020B0604020202020204" pitchFamily="34" charset="0"/>
              <a:sym typeface="Helvetica Neue"/>
            </a:endParaRPr>
          </a:p>
          <a:p>
            <a:r>
              <a:rPr lang="en-US" b="1" dirty="0"/>
              <a:t>Understand working with laminate, continued</a:t>
            </a:r>
          </a:p>
          <a:p>
            <a:pPr marL="342900" indent="-342900">
              <a:buAutoNum type="arabicPeriod"/>
            </a:pPr>
            <a:endParaRPr lang="en-US" sz="1600" b="1" dirty="0"/>
          </a:p>
          <a:p>
            <a:r>
              <a:rPr lang="en-US" sz="1600" dirty="0">
                <a:ea typeface="Helvetica Neue"/>
                <a:cs typeface="Arial" panose="020B0604020202020204" pitchFamily="34" charset="0"/>
                <a:sym typeface="Helvetica Neue"/>
              </a:rPr>
              <a:t>Formica</a:t>
            </a:r>
            <a:r>
              <a:rPr lang="en-US" sz="1600" baseline="30000" dirty="0"/>
              <a:t>®</a:t>
            </a:r>
            <a:r>
              <a:rPr lang="en-US" sz="1600" dirty="0"/>
              <a:t> Laminate can be bent (within limits) through postforming at 325 degrees Fahrenheit. </a:t>
            </a:r>
            <a:r>
              <a:rPr lang="en-US" sz="1600" dirty="0">
                <a:latin typeface="Arial" panose="020B0604020202020204" pitchFamily="34" charset="0"/>
                <a:ea typeface="Helvetica Neue"/>
                <a:cs typeface="Arial" panose="020B0604020202020204" pitchFamily="34" charset="0"/>
                <a:sym typeface="Helvetica Neue"/>
              </a:rPr>
              <a:t>Forming rounded shapes can be more difficult and gradual curves are recommended. For instance, </a:t>
            </a:r>
            <a:r>
              <a:rPr lang="en-US" sz="1600" dirty="0">
                <a:ea typeface="Helvetica Neue"/>
                <a:cs typeface="Arial" panose="020B0604020202020204" pitchFamily="34" charset="0"/>
                <a:sym typeface="Helvetica Neue"/>
              </a:rPr>
              <a:t>Formica</a:t>
            </a:r>
            <a:r>
              <a:rPr lang="en-US" sz="1600" baseline="30000" dirty="0"/>
              <a:t>®</a:t>
            </a:r>
            <a:r>
              <a:rPr lang="en-US" sz="1600" dirty="0"/>
              <a:t> Laminate cannot:</a:t>
            </a:r>
          </a:p>
          <a:p>
            <a:pPr marL="285750" indent="-285750">
              <a:buFont typeface="Arial" panose="020B0604020202020204" pitchFamily="34" charset="0"/>
              <a:buChar char="•"/>
            </a:pPr>
            <a:r>
              <a:rPr lang="en-US" sz="1600" dirty="0"/>
              <a:t>Be twisted like pasta</a:t>
            </a:r>
          </a:p>
          <a:p>
            <a:pPr marL="285750" indent="-285750">
              <a:buFont typeface="Arial" panose="020B0604020202020204" pitchFamily="34" charset="0"/>
              <a:buChar char="•"/>
            </a:pPr>
            <a:r>
              <a:rPr lang="en-US" sz="1600" dirty="0"/>
              <a:t>Be formed into spheres or globes</a:t>
            </a:r>
          </a:p>
          <a:p>
            <a:pPr marL="285750" indent="-285750">
              <a:buFont typeface="Arial" panose="020B0604020202020204" pitchFamily="34" charset="0"/>
              <a:buChar char="•"/>
            </a:pPr>
            <a:r>
              <a:rPr lang="en-US" sz="1600" dirty="0"/>
              <a:t>Be shaped into continuous loops or coils</a:t>
            </a:r>
          </a:p>
          <a:p>
            <a:pPr marL="285750" indent="-285750">
              <a:buFont typeface="Arial" panose="020B0604020202020204" pitchFamily="34" charset="0"/>
              <a:buChar char="•"/>
            </a:pPr>
            <a:endParaRPr lang="en-US" sz="1600" dirty="0"/>
          </a:p>
          <a:p>
            <a:r>
              <a:rPr lang="en-US" sz="1600" dirty="0">
                <a:ea typeface="Helvetica Neue"/>
                <a:cs typeface="Arial" panose="020B0604020202020204" pitchFamily="34" charset="0"/>
                <a:sym typeface="Helvetica Neue"/>
              </a:rPr>
              <a:t>Formica</a:t>
            </a:r>
            <a:r>
              <a:rPr lang="en-US" sz="1600" baseline="30000" dirty="0"/>
              <a:t>®</a:t>
            </a:r>
            <a:r>
              <a:rPr lang="en-US" sz="1600" dirty="0"/>
              <a:t> Laminate must be glued to a substrate like MDF, plywood or another rigid material. Keep this in mind as you develop your design. </a:t>
            </a:r>
          </a:p>
          <a:p>
            <a:endParaRPr lang="en-US" sz="1600" dirty="0"/>
          </a:p>
          <a:p>
            <a:pPr>
              <a:buClr>
                <a:schemeClr val="lt2"/>
              </a:buClr>
              <a:buSzPts val="1800"/>
            </a:pPr>
            <a:r>
              <a:rPr lang="en-US" sz="1600" dirty="0">
                <a:ea typeface="Helvetica Neue"/>
                <a:cs typeface="Arial" panose="020B0604020202020204" pitchFamily="34" charset="0"/>
                <a:sym typeface="Helvetica Neue"/>
              </a:rPr>
              <a:t>Formica</a:t>
            </a:r>
            <a:r>
              <a:rPr lang="en-US" sz="1600" baseline="30000" dirty="0"/>
              <a:t>®</a:t>
            </a:r>
            <a:r>
              <a:rPr lang="en-US" sz="1600" dirty="0"/>
              <a:t> Laminate is </a:t>
            </a:r>
            <a:r>
              <a:rPr lang="en-US" sz="1600" dirty="0">
                <a:latin typeface="Arial" panose="020B0604020202020204" pitchFamily="34" charset="0"/>
                <a:ea typeface="Helvetica Neue"/>
                <a:cs typeface="Arial" panose="020B0604020202020204" pitchFamily="34" charset="0"/>
                <a:sym typeface="Helvetica Neue"/>
              </a:rPr>
              <a:t>not recommended for outdoor use. Please design pieces for indoor use only. </a:t>
            </a:r>
            <a:br>
              <a:rPr lang="en-US" sz="1600" dirty="0">
                <a:latin typeface="Arial" panose="020B0604020202020204" pitchFamily="34" charset="0"/>
                <a:ea typeface="Helvetica Neue"/>
                <a:cs typeface="Arial" panose="020B0604020202020204" pitchFamily="34" charset="0"/>
                <a:sym typeface="Helvetica Neue"/>
              </a:rPr>
            </a:br>
            <a:endParaRPr lang="en-US" sz="1600" dirty="0"/>
          </a:p>
          <a:p>
            <a:pPr>
              <a:spcBef>
                <a:spcPts val="360"/>
              </a:spcBef>
              <a:buClr>
                <a:schemeClr val="lt2"/>
              </a:buClr>
              <a:buSzPts val="1800"/>
            </a:pPr>
            <a:r>
              <a:rPr lang="en-US" sz="1600" dirty="0">
                <a:latin typeface="Arial" panose="020B0604020202020204" pitchFamily="34" charset="0"/>
                <a:ea typeface="Helvetica Neue"/>
                <a:cs typeface="Arial" panose="020B0604020202020204" pitchFamily="34" charset="0"/>
                <a:sym typeface="Helvetica Neue"/>
              </a:rPr>
              <a:t>Careful consideration must be given to product use around water because saturation may damage the seal and paper core of laminate. </a:t>
            </a:r>
            <a:endParaRPr lang="en-US" sz="1600" dirty="0"/>
          </a:p>
          <a:p>
            <a:endParaRPr lang="en-US" sz="1600" dirty="0"/>
          </a:p>
        </p:txBody>
      </p:sp>
      <p:sp>
        <p:nvSpPr>
          <p:cNvPr id="128" name="Google Shape;128;p16">
            <a:extLst>
              <a:ext uri="{FF2B5EF4-FFF2-40B4-BE49-F238E27FC236}">
                <a16:creationId xmlns:a16="http://schemas.microsoft.com/office/drawing/2014/main" id="{DD703B72-99DB-4705-5E48-A92111C07524}"/>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29" name="Google Shape;129;p16">
            <a:extLst>
              <a:ext uri="{FF2B5EF4-FFF2-40B4-BE49-F238E27FC236}">
                <a16:creationId xmlns:a16="http://schemas.microsoft.com/office/drawing/2014/main" id="{59DDE76A-9DEF-B3C3-F5FF-859041B09F9D}"/>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3" name="Google Shape;236;p26">
            <a:extLst>
              <a:ext uri="{FF2B5EF4-FFF2-40B4-BE49-F238E27FC236}">
                <a16:creationId xmlns:a16="http://schemas.microsoft.com/office/drawing/2014/main" id="{F6AE0295-90B5-A6B5-CDD6-06E751D3AD10}"/>
              </a:ext>
            </a:extLst>
          </p:cNvPr>
          <p:cNvPicPr preferRelativeResize="0"/>
          <p:nvPr/>
        </p:nvPicPr>
        <p:blipFill rotWithShape="1">
          <a:blip r:embed="rId3">
            <a:alphaModFix/>
          </a:blip>
          <a:srcRect/>
          <a:stretch/>
        </p:blipFill>
        <p:spPr>
          <a:xfrm>
            <a:off x="7218381" y="759630"/>
            <a:ext cx="4559117" cy="5151802"/>
          </a:xfrm>
          <a:prstGeom prst="rect">
            <a:avLst/>
          </a:prstGeom>
          <a:noFill/>
          <a:ln>
            <a:noFill/>
          </a:ln>
        </p:spPr>
      </p:pic>
      <p:sp>
        <p:nvSpPr>
          <p:cNvPr id="2" name="TextBox 1">
            <a:extLst>
              <a:ext uri="{FF2B5EF4-FFF2-40B4-BE49-F238E27FC236}">
                <a16:creationId xmlns:a16="http://schemas.microsoft.com/office/drawing/2014/main" id="{9AC758DC-42FA-9EDB-0683-60BBC897073A}"/>
              </a:ext>
            </a:extLst>
          </p:cNvPr>
          <p:cNvSpPr txBox="1"/>
          <p:nvPr/>
        </p:nvSpPr>
        <p:spPr>
          <a:xfrm>
            <a:off x="11635409" y="86497"/>
            <a:ext cx="436989" cy="307777"/>
          </a:xfrm>
          <a:prstGeom prst="rect">
            <a:avLst/>
          </a:prstGeom>
          <a:noFill/>
        </p:spPr>
        <p:txBody>
          <a:bodyPr wrap="square" rtlCol="0">
            <a:spAutoFit/>
          </a:bodyPr>
          <a:lstStyle/>
          <a:p>
            <a:r>
              <a:rPr lang="en-US" sz="1400" dirty="0"/>
              <a:t>12</a:t>
            </a:r>
          </a:p>
        </p:txBody>
      </p:sp>
    </p:spTree>
    <p:extLst>
      <p:ext uri="{BB962C8B-B14F-4D97-AF65-F5344CB8AC3E}">
        <p14:creationId xmlns:p14="http://schemas.microsoft.com/office/powerpoint/2010/main" val="3527434454"/>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9414D135-09AD-59DB-88C1-B9A79FC07BBD}"/>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9D55F84C-25DC-21BC-8E14-A9A6DE3E7EE0}"/>
              </a:ext>
            </a:extLst>
          </p:cNvPr>
          <p:cNvSpPr/>
          <p:nvPr/>
        </p:nvSpPr>
        <p:spPr>
          <a:xfrm>
            <a:off x="436631" y="540435"/>
            <a:ext cx="6049229" cy="746125"/>
          </a:xfrm>
          <a:prstGeom prst="rect">
            <a:avLst/>
          </a:prstGeom>
          <a:noFill/>
          <a:ln>
            <a:noFill/>
          </a:ln>
        </p:spPr>
        <p:txBody>
          <a:bodyPr spcFirstLastPara="1" wrap="square" lIns="91425" tIns="45700" rIns="91425" bIns="45700" anchor="t" anchorCtr="0">
            <a:noAutofit/>
          </a:bodyPr>
          <a:lstStyle/>
          <a:p>
            <a:r>
              <a:rPr lang="en-US" sz="4000" dirty="0">
                <a:ea typeface="Helvetica Neue"/>
                <a:cs typeface="Arial" panose="020B0604020202020204" pitchFamily="34" charset="0"/>
                <a:sym typeface="Helvetica Neue"/>
              </a:rPr>
              <a:t>Requirements for Entry</a:t>
            </a:r>
            <a:endParaRPr lang="en-US" sz="4000" dirty="0">
              <a:sym typeface="Helvetica Neue"/>
            </a:endParaRPr>
          </a:p>
          <a:p>
            <a:endParaRPr lang="en-US" dirty="0">
              <a:ea typeface="Helvetica Neue"/>
              <a:cs typeface="Arial" panose="020B0604020202020204" pitchFamily="34" charset="0"/>
              <a:sym typeface="Helvetica Neue"/>
            </a:endParaRPr>
          </a:p>
          <a:p>
            <a:endParaRPr lang="en-US" sz="1500" b="1" dirty="0">
              <a:ea typeface="Helvetica Neue"/>
              <a:cs typeface="Arial" panose="020B0604020202020204" pitchFamily="34" charset="0"/>
              <a:sym typeface="Helvetica Neue"/>
            </a:endParaRPr>
          </a:p>
          <a:p>
            <a:r>
              <a:rPr lang="en-US" b="1" dirty="0"/>
              <a:t>Understand working with laminate, continued</a:t>
            </a:r>
          </a:p>
          <a:p>
            <a:pPr marL="342900" indent="-342900">
              <a:buAutoNum type="arabicPeriod"/>
            </a:pPr>
            <a:endParaRPr lang="en-US" sz="1600" b="1" dirty="0"/>
          </a:p>
          <a:p>
            <a:pPr>
              <a:spcBef>
                <a:spcPts val="360"/>
              </a:spcBef>
              <a:buClr>
                <a:schemeClr val="lt2"/>
              </a:buClr>
              <a:buSzPts val="1800"/>
            </a:pPr>
            <a:r>
              <a:rPr lang="en-US" sz="1600" dirty="0"/>
              <a:t>Designs that can’t be fabricated aren’t eligible to win. </a:t>
            </a:r>
            <a:r>
              <a:rPr lang="en-US" sz="1600" dirty="0">
                <a:latin typeface="Arial" panose="020B0604020202020204" pitchFamily="34" charset="0"/>
                <a:ea typeface="Helvetica Neue"/>
                <a:cs typeface="Arial" panose="020B0604020202020204" pitchFamily="34" charset="0"/>
                <a:sym typeface="Helvetica Neue"/>
              </a:rPr>
              <a:t>Explore the fabrication and postforming guides located at </a:t>
            </a:r>
            <a:r>
              <a:rPr lang="en-US" sz="1600" dirty="0">
                <a:latin typeface="Arial" panose="020B0604020202020204" pitchFamily="34" charset="0"/>
                <a:ea typeface="Helvetica Neue"/>
                <a:cs typeface="Arial" panose="020B0604020202020204" pitchFamily="34" charset="0"/>
                <a:sym typeface="Helvetica Neue"/>
                <a:hlinkClick r:id="rId3"/>
              </a:rPr>
              <a:t>Formica</a:t>
            </a:r>
            <a:r>
              <a:rPr lang="en-US" sz="1600" baseline="30000" dirty="0">
                <a:hlinkClick r:id="rId3"/>
              </a:rPr>
              <a:t>®</a:t>
            </a:r>
            <a:r>
              <a:rPr lang="en-US" sz="1600" dirty="0">
                <a:latin typeface="Arial" panose="020B0604020202020204" pitchFamily="34" charset="0"/>
                <a:ea typeface="Helvetica Neue"/>
                <a:cs typeface="Arial" panose="020B0604020202020204" pitchFamily="34" charset="0"/>
                <a:sym typeface="Helvetica Neue"/>
                <a:hlinkClick r:id="rId3"/>
              </a:rPr>
              <a:t> Laminate (www.formicadocs.info</a:t>
            </a:r>
            <a:r>
              <a:rPr lang="en-US" sz="1600">
                <a:latin typeface="Arial" panose="020B0604020202020204" pitchFamily="34" charset="0"/>
                <a:ea typeface="Helvetica Neue"/>
                <a:cs typeface="Arial" panose="020B0604020202020204" pitchFamily="34" charset="0"/>
                <a:sym typeface="Helvetica Neue"/>
                <a:hlinkClick r:id="rId3"/>
              </a:rPr>
              <a:t>)</a:t>
            </a:r>
            <a:r>
              <a:rPr lang="en-US" sz="1600">
                <a:latin typeface="Arial" panose="020B0604020202020204" pitchFamily="34" charset="0"/>
                <a:ea typeface="Helvetica Neue"/>
                <a:cs typeface="Arial" panose="020B0604020202020204" pitchFamily="34" charset="0"/>
                <a:sym typeface="Helvetica Neue"/>
              </a:rPr>
              <a:t>, </a:t>
            </a:r>
            <a:r>
              <a:rPr lang="en-US" sz="1600" dirty="0">
                <a:latin typeface="Arial" panose="020B0604020202020204" pitchFamily="34" charset="0"/>
                <a:ea typeface="Helvetica Neue"/>
                <a:cs typeface="Arial" panose="020B0604020202020204" pitchFamily="34" charset="0"/>
                <a:sym typeface="Helvetica Neue"/>
              </a:rPr>
              <a:t>and check out the DIY Videos on </a:t>
            </a:r>
            <a:r>
              <a:rPr lang="en-US" sz="1600">
                <a:latin typeface="Arial" panose="020B0604020202020204" pitchFamily="34" charset="0"/>
                <a:ea typeface="Helvetica Neue"/>
                <a:cs typeface="Arial" panose="020B0604020202020204" pitchFamily="34" charset="0"/>
                <a:sym typeface="Helvetica Neue"/>
                <a:hlinkClick r:id="rId4"/>
              </a:rPr>
              <a:t>Formica’s YouTube channel</a:t>
            </a:r>
            <a:r>
              <a:rPr lang="en-US" sz="1600" dirty="0">
                <a:latin typeface="Arial" panose="020B0604020202020204" pitchFamily="34" charset="0"/>
                <a:ea typeface="Helvetica Neue"/>
                <a:cs typeface="Arial" panose="020B0604020202020204" pitchFamily="34" charset="0"/>
                <a:sym typeface="Helvetica Neue"/>
              </a:rPr>
              <a:t> </a:t>
            </a:r>
            <a:r>
              <a:rPr lang="en-US" sz="1600">
                <a:latin typeface="Arial" panose="020B0604020202020204" pitchFamily="34" charset="0"/>
                <a:ea typeface="Helvetica Neue"/>
                <a:cs typeface="Arial" panose="020B0604020202020204" pitchFamily="34" charset="0"/>
                <a:sym typeface="Helvetica Neue"/>
              </a:rPr>
              <a:t>(</a:t>
            </a:r>
            <a:r>
              <a:rPr lang="en-US" sz="1600">
                <a:latin typeface="Arial" panose="020B0604020202020204" pitchFamily="34" charset="0"/>
                <a:ea typeface="Helvetica Neue"/>
                <a:cs typeface="Arial" panose="020B0604020202020204" pitchFamily="34" charset="0"/>
                <a:sym typeface="Helvetica Neue"/>
                <a:hlinkClick r:id="rId5"/>
              </a:rPr>
              <a:t>http://bit.ly/4xaRyB2</a:t>
            </a:r>
            <a:r>
              <a:rPr lang="en-US" sz="1600">
                <a:latin typeface="Arial" panose="020B0604020202020204" pitchFamily="34" charset="0"/>
                <a:ea typeface="Helvetica Neue"/>
                <a:cs typeface="Arial" panose="020B0604020202020204" pitchFamily="34" charset="0"/>
                <a:sym typeface="Helvetica Neue"/>
              </a:rPr>
              <a:t>) </a:t>
            </a:r>
            <a:r>
              <a:rPr lang="en-US" sz="1600" dirty="0">
                <a:latin typeface="Arial" panose="020B0604020202020204" pitchFamily="34" charset="0"/>
                <a:ea typeface="Helvetica Neue"/>
                <a:cs typeface="Arial" panose="020B0604020202020204" pitchFamily="34" charset="0"/>
                <a:sym typeface="Helvetica Neue"/>
              </a:rPr>
              <a:t>to learn</a:t>
            </a:r>
            <a:r>
              <a:rPr lang="en-US" sz="1600">
                <a:latin typeface="Arial" panose="020B0604020202020204" pitchFamily="34" charset="0"/>
                <a:ea typeface="Helvetica Neue"/>
                <a:cs typeface="Arial" panose="020B0604020202020204" pitchFamily="34" charset="0"/>
                <a:sym typeface="Helvetica Neue"/>
              </a:rPr>
              <a:t> and visualize</a:t>
            </a:r>
            <a:r>
              <a:rPr lang="en-US" sz="1600" dirty="0">
                <a:latin typeface="Arial" panose="020B0604020202020204" pitchFamily="34" charset="0"/>
                <a:ea typeface="Helvetica Neue"/>
                <a:cs typeface="Arial" panose="020B0604020202020204" pitchFamily="34" charset="0"/>
                <a:sym typeface="Helvetica Neue"/>
              </a:rPr>
              <a:t> how the product is applied. </a:t>
            </a:r>
          </a:p>
          <a:p>
            <a:pPr>
              <a:spcBef>
                <a:spcPts val="360"/>
              </a:spcBef>
              <a:buClr>
                <a:schemeClr val="lt2"/>
              </a:buClr>
              <a:buSzPts val="1800"/>
            </a:pPr>
            <a:endParaRPr lang="en-US" sz="1600" dirty="0">
              <a:latin typeface="Arial" panose="020B0604020202020204" pitchFamily="34" charset="0"/>
              <a:ea typeface="Helvetica Neue"/>
              <a:cs typeface="Arial" panose="020B0604020202020204" pitchFamily="34" charset="0"/>
              <a:sym typeface="Helvetica Neue"/>
            </a:endParaRPr>
          </a:p>
          <a:p>
            <a:pPr>
              <a:spcBef>
                <a:spcPts val="360"/>
              </a:spcBef>
              <a:buClr>
                <a:schemeClr val="lt2"/>
              </a:buClr>
              <a:buSzPts val="1800"/>
            </a:pPr>
            <a:r>
              <a:rPr lang="en-US" sz="1600" dirty="0"/>
              <a:t>Please reach out to </a:t>
            </a:r>
            <a:r>
              <a:rPr lang="en-US" sz="1600" dirty="0">
                <a:hlinkClick r:id="rId6"/>
              </a:rPr>
              <a:t>formica@clynch.com</a:t>
            </a:r>
            <a:r>
              <a:rPr lang="en-US" sz="1600" dirty="0"/>
              <a:t> with any questions</a:t>
            </a:r>
            <a:r>
              <a:rPr lang="en-US" sz="1600"/>
              <a:t>. We will do our best to get back to you as soon as possible</a:t>
            </a:r>
            <a:r>
              <a:rPr lang="en-US" sz="1600" dirty="0"/>
              <a:t>, </a:t>
            </a:r>
            <a:r>
              <a:rPr lang="en-US" sz="1600"/>
              <a:t>but please allow</a:t>
            </a:r>
            <a:r>
              <a:rPr lang="en-US" sz="1600" dirty="0"/>
              <a:t> 3-5 business days for a response.</a:t>
            </a:r>
          </a:p>
        </p:txBody>
      </p:sp>
      <p:sp>
        <p:nvSpPr>
          <p:cNvPr id="128" name="Google Shape;128;p16">
            <a:extLst>
              <a:ext uri="{FF2B5EF4-FFF2-40B4-BE49-F238E27FC236}">
                <a16:creationId xmlns:a16="http://schemas.microsoft.com/office/drawing/2014/main" id="{1FFF04D3-7FDA-ECC7-BBF8-03C31FA5E33F}"/>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3" name="Picture 2" descr="A bathroom with a black countertop and two mirrors&#10;&#10;Description automatically generated">
            <a:extLst>
              <a:ext uri="{FF2B5EF4-FFF2-40B4-BE49-F238E27FC236}">
                <a16:creationId xmlns:a16="http://schemas.microsoft.com/office/drawing/2014/main" id="{1A3BFD7E-61EA-EBE8-2615-80323BD4FB70}"/>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6780604" y="561880"/>
            <a:ext cx="5215388" cy="5554158"/>
          </a:xfrm>
          <a:prstGeom prst="rect">
            <a:avLst/>
          </a:prstGeom>
        </p:spPr>
      </p:pic>
      <p:sp>
        <p:nvSpPr>
          <p:cNvPr id="2" name="TextBox 1">
            <a:extLst>
              <a:ext uri="{FF2B5EF4-FFF2-40B4-BE49-F238E27FC236}">
                <a16:creationId xmlns:a16="http://schemas.microsoft.com/office/drawing/2014/main" id="{67EADB1E-1B3A-DE89-944B-8EFDC6F5C80E}"/>
              </a:ext>
            </a:extLst>
          </p:cNvPr>
          <p:cNvSpPr txBox="1"/>
          <p:nvPr/>
        </p:nvSpPr>
        <p:spPr>
          <a:xfrm>
            <a:off x="11788346" y="86497"/>
            <a:ext cx="383438" cy="307777"/>
          </a:xfrm>
          <a:prstGeom prst="rect">
            <a:avLst/>
          </a:prstGeom>
          <a:noFill/>
        </p:spPr>
        <p:txBody>
          <a:bodyPr wrap="none" rtlCol="0">
            <a:spAutoFit/>
          </a:bodyPr>
          <a:lstStyle/>
          <a:p>
            <a:r>
              <a:rPr lang="en-US" sz="1400" dirty="0"/>
              <a:t>13</a:t>
            </a:r>
          </a:p>
        </p:txBody>
      </p:sp>
    </p:spTree>
    <p:extLst>
      <p:ext uri="{BB962C8B-B14F-4D97-AF65-F5344CB8AC3E}">
        <p14:creationId xmlns:p14="http://schemas.microsoft.com/office/powerpoint/2010/main" val="800134964"/>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1"/>
        <p:cNvGrpSpPr/>
        <p:nvPr/>
      </p:nvGrpSpPr>
      <p:grpSpPr>
        <a:xfrm>
          <a:off x="0" y="0"/>
          <a:ext cx="0" cy="0"/>
          <a:chOff x="0" y="0"/>
          <a:chExt cx="0" cy="0"/>
        </a:xfrm>
      </p:grpSpPr>
      <p:sp>
        <p:nvSpPr>
          <p:cNvPr id="402" name="Google Shape;402;p43"/>
          <p:cNvSpPr/>
          <p:nvPr/>
        </p:nvSpPr>
        <p:spPr>
          <a:xfrm>
            <a:off x="516367" y="535511"/>
            <a:ext cx="10972800" cy="461665"/>
          </a:xfrm>
          <a:prstGeom prst="rect">
            <a:avLst/>
          </a:prstGeom>
          <a:noFill/>
          <a:ln>
            <a:noFill/>
          </a:ln>
        </p:spPr>
        <p:txBody>
          <a:bodyPr spcFirstLastPara="1" wrap="square" lIns="91425" tIns="45700" rIns="91425" bIns="45700" anchor="t" anchorCtr="0">
            <a:noAutofit/>
          </a:bodyPr>
          <a:lstStyle/>
          <a:p>
            <a:r>
              <a:rPr lang="en-US" sz="4000">
                <a:latin typeface="Arial" panose="020B0604020202020204" pitchFamily="34" charset="0"/>
                <a:ea typeface="Helvetica Neue"/>
                <a:cs typeface="Arial" panose="020B0604020202020204" pitchFamily="34" charset="0"/>
                <a:sym typeface="Helvetica Neue"/>
              </a:rPr>
              <a:t>How to Order Free Product Samples</a:t>
            </a:r>
          </a:p>
          <a:p>
            <a:endParaRPr lang="en-US" sz="1400"/>
          </a:p>
          <a:p>
            <a:r>
              <a:rPr lang="en-US" sz="1600"/>
              <a:t>Samples can help you compare and visualize Formica® Laminate and FENIX® Innovative Materials designs. You can order a free sample for delivery directly from individual color landing pages, as pictured below. </a:t>
            </a:r>
          </a:p>
          <a:p>
            <a:endParaRPr lang="en-US" sz="1500">
              <a:latin typeface="Arial" panose="020B0604020202020204" pitchFamily="34" charset="0"/>
              <a:ea typeface="Helvetica Neue"/>
              <a:cs typeface="Arial" panose="020B0604020202020204" pitchFamily="34" charset="0"/>
              <a:sym typeface="Helvetica Neue"/>
            </a:endParaRPr>
          </a:p>
          <a:p>
            <a:pPr>
              <a:buClr>
                <a:schemeClr val="tx1"/>
              </a:buClr>
            </a:pPr>
            <a:r>
              <a:rPr lang="en-US" sz="1600" b="1"/>
              <a:t>          Formica® Laminate (</a:t>
            </a:r>
            <a:r>
              <a:rPr lang="en-US" sz="1600" b="1" err="1"/>
              <a:t>Formica.com</a:t>
            </a:r>
            <a:r>
              <a:rPr lang="en-US" sz="1600" b="1"/>
              <a:t>)                                     FENIX® North America (</a:t>
            </a:r>
            <a:r>
              <a:rPr lang="en-US" sz="1600" b="1" err="1"/>
              <a:t>fenixforinteriors-na.com</a:t>
            </a:r>
            <a:r>
              <a:rPr lang="en-US" sz="1600" b="1"/>
              <a:t>)</a:t>
            </a:r>
          </a:p>
          <a:p>
            <a:pPr>
              <a:buClr>
                <a:schemeClr val="tx1"/>
              </a:buClr>
            </a:pPr>
            <a:endParaRPr sz="1600">
              <a:latin typeface="Arial" panose="020B0604020202020204" pitchFamily="34" charset="0"/>
              <a:ea typeface="Helvetica Neue"/>
              <a:cs typeface="Arial" panose="020B0604020202020204" pitchFamily="34" charset="0"/>
              <a:sym typeface="Helvetica Neue"/>
            </a:endParaRPr>
          </a:p>
          <a:p>
            <a:endParaRPr sz="2000">
              <a:latin typeface="Arial" panose="020B0604020202020204" pitchFamily="34" charset="0"/>
              <a:ea typeface="Helvetica Neue"/>
              <a:cs typeface="Arial" panose="020B0604020202020204" pitchFamily="34" charset="0"/>
              <a:sym typeface="Helvetica Neue"/>
            </a:endParaRPr>
          </a:p>
        </p:txBody>
      </p:sp>
      <p:sp>
        <p:nvSpPr>
          <p:cNvPr id="404" name="Google Shape;404;p43"/>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405" name="Google Shape;405;p43"/>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B5D9A892-01CF-A719-0AEF-0C58C195E20A}"/>
              </a:ext>
            </a:extLst>
          </p:cNvPr>
          <p:cNvSpPr txBox="1"/>
          <p:nvPr/>
        </p:nvSpPr>
        <p:spPr>
          <a:xfrm>
            <a:off x="11788346" y="86497"/>
            <a:ext cx="383438" cy="307777"/>
          </a:xfrm>
          <a:prstGeom prst="rect">
            <a:avLst/>
          </a:prstGeom>
          <a:noFill/>
        </p:spPr>
        <p:txBody>
          <a:bodyPr wrap="none" rtlCol="0">
            <a:spAutoFit/>
          </a:bodyPr>
          <a:lstStyle/>
          <a:p>
            <a:r>
              <a:rPr lang="en-US" sz="1400" dirty="0"/>
              <a:t>14</a:t>
            </a:r>
          </a:p>
        </p:txBody>
      </p:sp>
      <p:pic>
        <p:nvPicPr>
          <p:cNvPr id="22" name="Picture 21">
            <a:extLst>
              <a:ext uri="{FF2B5EF4-FFF2-40B4-BE49-F238E27FC236}">
                <a16:creationId xmlns:a16="http://schemas.microsoft.com/office/drawing/2014/main" id="{198494C2-C276-05D9-078B-FDB83ABF169F}"/>
              </a:ext>
            </a:extLst>
          </p:cNvPr>
          <p:cNvPicPr>
            <a:picLocks noChangeAspect="1"/>
          </p:cNvPicPr>
          <p:nvPr/>
        </p:nvPicPr>
        <p:blipFill>
          <a:blip r:embed="rId3"/>
          <a:stretch>
            <a:fillRect/>
          </a:stretch>
        </p:blipFill>
        <p:spPr>
          <a:xfrm>
            <a:off x="560511" y="2508181"/>
            <a:ext cx="5153380" cy="3371284"/>
          </a:xfrm>
          <a:prstGeom prst="rect">
            <a:avLst/>
          </a:prstGeom>
        </p:spPr>
      </p:pic>
      <p:sp>
        <p:nvSpPr>
          <p:cNvPr id="19" name="Oval 18">
            <a:extLst>
              <a:ext uri="{FF2B5EF4-FFF2-40B4-BE49-F238E27FC236}">
                <a16:creationId xmlns:a16="http://schemas.microsoft.com/office/drawing/2014/main" id="{C9857C00-0928-8498-E7C7-19FCE80C6DA1}"/>
              </a:ext>
            </a:extLst>
          </p:cNvPr>
          <p:cNvSpPr/>
          <p:nvPr/>
        </p:nvSpPr>
        <p:spPr>
          <a:xfrm>
            <a:off x="3320092" y="5275292"/>
            <a:ext cx="2289211" cy="511907"/>
          </a:xfrm>
          <a:prstGeom prst="ellipse">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pic>
        <p:nvPicPr>
          <p:cNvPr id="4" name="Picture 3">
            <a:extLst>
              <a:ext uri="{FF2B5EF4-FFF2-40B4-BE49-F238E27FC236}">
                <a16:creationId xmlns:a16="http://schemas.microsoft.com/office/drawing/2014/main" id="{99D54E9E-0185-75FF-E6FD-E864314394A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88849" y="2508181"/>
            <a:ext cx="5342640" cy="3340353"/>
          </a:xfrm>
          <a:prstGeom prst="rect">
            <a:avLst/>
          </a:prstGeom>
        </p:spPr>
      </p:pic>
      <p:sp>
        <p:nvSpPr>
          <p:cNvPr id="5" name="Oval 4">
            <a:extLst>
              <a:ext uri="{FF2B5EF4-FFF2-40B4-BE49-F238E27FC236}">
                <a16:creationId xmlns:a16="http://schemas.microsoft.com/office/drawing/2014/main" id="{5EEBE224-980D-C2A1-B902-D6F4347F49AD}"/>
              </a:ext>
            </a:extLst>
          </p:cNvPr>
          <p:cNvSpPr/>
          <p:nvPr/>
        </p:nvSpPr>
        <p:spPr>
          <a:xfrm>
            <a:off x="8960169" y="3760838"/>
            <a:ext cx="2289211" cy="462481"/>
          </a:xfrm>
          <a:prstGeom prst="ellipse">
            <a:avLst/>
          </a:prstGeom>
          <a:noFill/>
          <a:ln w="317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Tree>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248B53DE-9AB4-297F-4302-24B045B74D68}"/>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103B9DBB-8829-4F96-075F-36364E247AAB}"/>
              </a:ext>
            </a:extLst>
          </p:cNvPr>
          <p:cNvSpPr/>
          <p:nvPr/>
        </p:nvSpPr>
        <p:spPr>
          <a:xfrm>
            <a:off x="436631" y="540435"/>
            <a:ext cx="6049229" cy="746125"/>
          </a:xfrm>
          <a:prstGeom prst="rect">
            <a:avLst/>
          </a:prstGeom>
          <a:noFill/>
          <a:ln>
            <a:noFill/>
          </a:ln>
        </p:spPr>
        <p:txBody>
          <a:bodyPr spcFirstLastPara="1" wrap="square" lIns="91425" tIns="45700" rIns="91425" bIns="45700" anchor="t" anchorCtr="0">
            <a:noAutofit/>
          </a:bodyPr>
          <a:lstStyle/>
          <a:p>
            <a:r>
              <a:rPr lang="en-US" sz="4000" dirty="0"/>
              <a:t>Judging Criteria</a:t>
            </a:r>
            <a:endParaRPr lang="en-US" sz="1500" b="1" dirty="0">
              <a:ea typeface="Helvetica Neue"/>
              <a:cs typeface="Arial" panose="020B0604020202020204" pitchFamily="34" charset="0"/>
              <a:sym typeface="Helvetica Neue"/>
            </a:endParaRPr>
          </a:p>
        </p:txBody>
      </p:sp>
      <p:sp>
        <p:nvSpPr>
          <p:cNvPr id="128" name="Google Shape;128;p16">
            <a:extLst>
              <a:ext uri="{FF2B5EF4-FFF2-40B4-BE49-F238E27FC236}">
                <a16:creationId xmlns:a16="http://schemas.microsoft.com/office/drawing/2014/main" id="{BD167A36-42C9-15B8-51A2-1DC4CB973EA0}"/>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8F8C9289-CA97-A78A-23D0-15090B9DBA6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305234" y="561880"/>
            <a:ext cx="4166128" cy="5554158"/>
          </a:xfrm>
          <a:prstGeom prst="rect">
            <a:avLst/>
          </a:prstGeom>
        </p:spPr>
      </p:pic>
      <p:sp>
        <p:nvSpPr>
          <p:cNvPr id="2" name="TextBox 1">
            <a:extLst>
              <a:ext uri="{FF2B5EF4-FFF2-40B4-BE49-F238E27FC236}">
                <a16:creationId xmlns:a16="http://schemas.microsoft.com/office/drawing/2014/main" id="{1458FE60-26B6-76A6-1A3A-3C241CCBDD81}"/>
              </a:ext>
            </a:extLst>
          </p:cNvPr>
          <p:cNvSpPr txBox="1"/>
          <p:nvPr/>
        </p:nvSpPr>
        <p:spPr>
          <a:xfrm>
            <a:off x="11788346" y="86497"/>
            <a:ext cx="383438" cy="307777"/>
          </a:xfrm>
          <a:prstGeom prst="rect">
            <a:avLst/>
          </a:prstGeom>
          <a:noFill/>
        </p:spPr>
        <p:txBody>
          <a:bodyPr wrap="none" rtlCol="0">
            <a:spAutoFit/>
          </a:bodyPr>
          <a:lstStyle/>
          <a:p>
            <a:r>
              <a:rPr lang="en-US" sz="1400" dirty="0"/>
              <a:t>15</a:t>
            </a:r>
          </a:p>
        </p:txBody>
      </p:sp>
      <p:sp>
        <p:nvSpPr>
          <p:cNvPr id="4" name="TextBox 3">
            <a:extLst>
              <a:ext uri="{FF2B5EF4-FFF2-40B4-BE49-F238E27FC236}">
                <a16:creationId xmlns:a16="http://schemas.microsoft.com/office/drawing/2014/main" id="{774832FB-26B4-35BF-41D1-9554744C3888}"/>
              </a:ext>
            </a:extLst>
          </p:cNvPr>
          <p:cNvSpPr txBox="1"/>
          <p:nvPr/>
        </p:nvSpPr>
        <p:spPr>
          <a:xfrm>
            <a:off x="347235" y="1317732"/>
            <a:ext cx="6805733" cy="5062924"/>
          </a:xfrm>
          <a:prstGeom prst="rect">
            <a:avLst/>
          </a:prstGeom>
          <a:noFill/>
        </p:spPr>
        <p:txBody>
          <a:bodyPr wrap="square" rtlCol="0">
            <a:spAutoFit/>
          </a:bodyPr>
          <a:lstStyle/>
          <a:p>
            <a:r>
              <a:rPr lang="en-US" sz="1700" b="1" dirty="0"/>
              <a:t>Submissions are evaluated based on the following criteria:</a:t>
            </a:r>
          </a:p>
          <a:p>
            <a:endParaRPr lang="en-US" sz="1700" dirty="0"/>
          </a:p>
          <a:p>
            <a:pPr marL="285750" indent="-285750">
              <a:buFont typeface="Arial" panose="020B0604020202020204" pitchFamily="34" charset="0"/>
              <a:buChar char="•"/>
            </a:pPr>
            <a:r>
              <a:rPr lang="en-US" sz="1700" b="1" dirty="0"/>
              <a:t>Use of Formica® Laminate Colors and Patterns (40% of score): </a:t>
            </a:r>
            <a:r>
              <a:rPr lang="en-US" sz="1700"/>
              <a:t>Unique, unexpected use of</a:t>
            </a:r>
            <a:r>
              <a:rPr lang="en-US" sz="1700" dirty="0"/>
              <a:t> Formica® Laminate </a:t>
            </a:r>
            <a:r>
              <a:rPr lang="en-US" sz="1700"/>
              <a:t>and FENIX® colors and patterns, and how the chosen </a:t>
            </a:r>
            <a:r>
              <a:rPr lang="en-US" sz="1700" dirty="0"/>
              <a:t>colors and patterns </a:t>
            </a:r>
            <a:r>
              <a:rPr lang="en-US" sz="1700"/>
              <a:t>aid the understanding of </a:t>
            </a:r>
            <a:r>
              <a:rPr lang="en-US" sz="1700" dirty="0"/>
              <a:t>the </a:t>
            </a:r>
            <a:r>
              <a:rPr lang="en-US" sz="1700"/>
              <a:t>overall concept</a:t>
            </a:r>
            <a:r>
              <a:rPr lang="en-US" sz="1700" dirty="0"/>
              <a:t>.</a:t>
            </a:r>
          </a:p>
          <a:p>
            <a:endParaRPr lang="en-US" sz="1700" dirty="0"/>
          </a:p>
          <a:p>
            <a:pPr marL="285750" indent="-285750">
              <a:buFont typeface="Arial" panose="020B0604020202020204" pitchFamily="34" charset="0"/>
              <a:buChar char="•"/>
            </a:pPr>
            <a:r>
              <a:rPr lang="en-US" sz="1700" b="1" dirty="0"/>
              <a:t>Overall Design Aesthetics (30% of score): </a:t>
            </a:r>
            <a:r>
              <a:rPr lang="en-US" sz="1700" dirty="0"/>
              <a:t>The overall </a:t>
            </a:r>
            <a:r>
              <a:rPr lang="en-US" sz="1700"/>
              <a:t>aesthetic and </a:t>
            </a:r>
            <a:r>
              <a:rPr lang="en-US" sz="1700" dirty="0"/>
              <a:t>visual </a:t>
            </a:r>
            <a:r>
              <a:rPr lang="en-US" sz="1700"/>
              <a:t>memorability </a:t>
            </a:r>
            <a:r>
              <a:rPr lang="en-US" sz="1700" dirty="0"/>
              <a:t>of the design</a:t>
            </a:r>
            <a:r>
              <a:rPr lang="en-US" sz="1700"/>
              <a:t> and how it uniquely, creatively or unexpectedly interprets the competition theme</a:t>
            </a:r>
            <a:r>
              <a:rPr lang="en-US" sz="1700" dirty="0"/>
              <a:t>.</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b="1" dirty="0"/>
              <a:t>Quality of Intersection of Design and Function (20% of score): </a:t>
            </a:r>
            <a:r>
              <a:rPr lang="en-US" sz="1700"/>
              <a:t>Whether </a:t>
            </a:r>
            <a:r>
              <a:rPr lang="en-US" sz="1700" dirty="0"/>
              <a:t>the design </a:t>
            </a:r>
            <a:r>
              <a:rPr lang="en-US" sz="1700"/>
              <a:t>is as beautiful as it is functional</a:t>
            </a:r>
            <a:r>
              <a:rPr lang="en-US" sz="1700" dirty="0"/>
              <a:t> and </a:t>
            </a:r>
            <a:r>
              <a:rPr lang="en-US" sz="1700"/>
              <a:t>can be feasibility executed for </a:t>
            </a:r>
            <a:r>
              <a:rPr lang="en-US" sz="1700" dirty="0"/>
              <a:t>its intended purpose.</a:t>
            </a:r>
            <a:r>
              <a:rPr lang="en-US" sz="1700"/>
              <a:t> </a:t>
            </a:r>
            <a:endParaRPr lang="en-US" sz="1700" dirty="0"/>
          </a:p>
          <a:p>
            <a:pPr marL="285750" indent="-285750">
              <a:buFont typeface="Arial" panose="020B0604020202020204" pitchFamily="34" charset="0"/>
              <a:buChar char="•"/>
            </a:pPr>
            <a:endParaRPr lang="en-US" sz="1700"/>
          </a:p>
          <a:p>
            <a:pPr marL="285750" indent="-285750">
              <a:buFont typeface="Arial" panose="020B0604020202020204" pitchFamily="34" charset="0"/>
              <a:buChar char="•"/>
            </a:pPr>
            <a:r>
              <a:rPr lang="en-US" sz="1700" b="1" dirty="0"/>
              <a:t>Project Statement (10% of score): </a:t>
            </a:r>
            <a:r>
              <a:rPr lang="en-US" sz="1700"/>
              <a:t>How well the Design Statement clearly articulates the design concept, the design’s potential use cases and the importance </a:t>
            </a:r>
            <a:r>
              <a:rPr lang="en-US" sz="1700" dirty="0"/>
              <a:t>of </a:t>
            </a:r>
            <a:r>
              <a:rPr lang="en-US" sz="1700"/>
              <a:t>Formica® Laminate and FENIX® are to </a:t>
            </a:r>
            <a:r>
              <a:rPr lang="en-US" sz="1700" dirty="0"/>
              <a:t>the </a:t>
            </a:r>
            <a:r>
              <a:rPr lang="en-US" sz="1700"/>
              <a:t>overall design </a:t>
            </a:r>
            <a:r>
              <a:rPr lang="en-US" sz="1700" dirty="0"/>
              <a:t>and </a:t>
            </a:r>
            <a:r>
              <a:rPr lang="en-US" sz="1700"/>
              <a:t>function </a:t>
            </a:r>
            <a:r>
              <a:rPr lang="en-US" sz="1700" dirty="0"/>
              <a:t>of the </a:t>
            </a:r>
            <a:r>
              <a:rPr lang="en-US" sz="1700"/>
              <a:t>piece</a:t>
            </a:r>
            <a:r>
              <a:rPr lang="en-US" sz="1700" dirty="0"/>
              <a:t>.</a:t>
            </a:r>
            <a:endParaRPr lang="en-US" sz="1700"/>
          </a:p>
        </p:txBody>
      </p:sp>
    </p:spTree>
    <p:extLst>
      <p:ext uri="{BB962C8B-B14F-4D97-AF65-F5344CB8AC3E}">
        <p14:creationId xmlns:p14="http://schemas.microsoft.com/office/powerpoint/2010/main" val="3373820687"/>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25">
          <a:extLst>
            <a:ext uri="{FF2B5EF4-FFF2-40B4-BE49-F238E27FC236}">
              <a16:creationId xmlns:a16="http://schemas.microsoft.com/office/drawing/2014/main" id="{204FA6E7-D7BD-CDF1-444F-1C2E69667DEE}"/>
            </a:ext>
          </a:extLst>
        </p:cNvPr>
        <p:cNvGrpSpPr/>
        <p:nvPr/>
      </p:nvGrpSpPr>
      <p:grpSpPr>
        <a:xfrm>
          <a:off x="0" y="0"/>
          <a:ext cx="0" cy="0"/>
          <a:chOff x="0" y="0"/>
          <a:chExt cx="0" cy="0"/>
        </a:xfrm>
      </p:grpSpPr>
      <p:sp>
        <p:nvSpPr>
          <p:cNvPr id="126" name="Google Shape;126;p16">
            <a:extLst>
              <a:ext uri="{FF2B5EF4-FFF2-40B4-BE49-F238E27FC236}">
                <a16:creationId xmlns:a16="http://schemas.microsoft.com/office/drawing/2014/main" id="{0E0CDA27-7F8E-5752-AE8B-60AAEE86D760}"/>
              </a:ext>
            </a:extLst>
          </p:cNvPr>
          <p:cNvSpPr/>
          <p:nvPr/>
        </p:nvSpPr>
        <p:spPr>
          <a:xfrm>
            <a:off x="436631" y="540435"/>
            <a:ext cx="6213551" cy="746125"/>
          </a:xfrm>
          <a:prstGeom prst="rect">
            <a:avLst/>
          </a:prstGeom>
          <a:noFill/>
          <a:ln>
            <a:noFill/>
          </a:ln>
        </p:spPr>
        <p:txBody>
          <a:bodyPr spcFirstLastPara="1" wrap="square" lIns="91425" tIns="45700" rIns="91425" bIns="45700" anchor="t" anchorCtr="0">
            <a:noAutofit/>
          </a:bodyPr>
          <a:lstStyle/>
          <a:p>
            <a:r>
              <a:rPr lang="en-US" sz="4000" dirty="0">
                <a:ea typeface="Helvetica Neue"/>
                <a:cs typeface="Arial" panose="020B0604020202020204" pitchFamily="34" charset="0"/>
                <a:sym typeface="Helvetica Neue"/>
              </a:rPr>
              <a:t>Considerations</a:t>
            </a:r>
            <a:endParaRPr lang="en-US" sz="4000" dirty="0">
              <a:sym typeface="Helvetica Neue"/>
            </a:endParaRPr>
          </a:p>
          <a:p>
            <a:endParaRPr lang="en-US" dirty="0">
              <a:ea typeface="Helvetica Neue"/>
              <a:cs typeface="Arial" panose="020B0604020202020204" pitchFamily="34" charset="0"/>
              <a:sym typeface="Helvetica Neue"/>
            </a:endParaRPr>
          </a:p>
          <a:p>
            <a:endParaRPr lang="en-US" sz="1500" b="1" dirty="0">
              <a:ea typeface="Helvetica Neue"/>
              <a:cs typeface="Arial" panose="020B0604020202020204" pitchFamily="34" charset="0"/>
              <a:sym typeface="Helvetica Neue"/>
            </a:endParaRPr>
          </a:p>
          <a:p>
            <a:r>
              <a:rPr lang="en-US" sz="1600" b="1" dirty="0"/>
              <a:t>Understand travel implications</a:t>
            </a:r>
          </a:p>
          <a:p>
            <a:pPr>
              <a:spcBef>
                <a:spcPts val="360"/>
              </a:spcBef>
              <a:buClr>
                <a:schemeClr val="lt2"/>
              </a:buClr>
              <a:buSzPts val="1800"/>
            </a:pPr>
            <a:r>
              <a:rPr lang="en-US" sz="1600" dirty="0"/>
              <a:t>While not required, it’s recommended that all entrants from Canada and Mexico understand the legal travel requirements for entering the U.S. upon entering the competition. </a:t>
            </a:r>
          </a:p>
          <a:p>
            <a:pPr>
              <a:spcBef>
                <a:spcPts val="360"/>
              </a:spcBef>
              <a:buClr>
                <a:schemeClr val="lt2"/>
              </a:buClr>
              <a:buSzPts val="1800"/>
            </a:pPr>
            <a:endParaRPr lang="en-US" sz="1600" dirty="0"/>
          </a:p>
          <a:p>
            <a:pPr>
              <a:spcBef>
                <a:spcPts val="360"/>
              </a:spcBef>
              <a:buClr>
                <a:schemeClr val="lt2"/>
              </a:buClr>
              <a:buSzPts val="1800"/>
            </a:pPr>
            <a:r>
              <a:rPr lang="en-US" sz="1600" dirty="0"/>
              <a:t>Winners will be notified approximately two months before NeoCon 2027, which will take place in early June 2027 in Chicago, Illinois, U.S.A. Working to secure the necessary documents to travel, such as your passport and/or visa, in advance may help you successfully obtain them in time to attend NeoCon. </a:t>
            </a:r>
          </a:p>
          <a:p>
            <a:pPr>
              <a:spcBef>
                <a:spcPts val="360"/>
              </a:spcBef>
              <a:buClr>
                <a:schemeClr val="lt2"/>
              </a:buClr>
              <a:buSzPts val="1800"/>
            </a:pPr>
            <a:endParaRPr lang="en-US" sz="1600" dirty="0"/>
          </a:p>
          <a:p>
            <a:pPr>
              <a:spcBef>
                <a:spcPts val="360"/>
              </a:spcBef>
              <a:buClr>
                <a:schemeClr val="lt2"/>
              </a:buClr>
              <a:buSzPts val="1800"/>
            </a:pPr>
            <a:r>
              <a:rPr lang="en-US" sz="1600" b="1"/>
              <a:t>Video or audio recording</a:t>
            </a:r>
            <a:endParaRPr lang="en-US" sz="1600"/>
          </a:p>
          <a:p>
            <a:pPr>
              <a:spcBef>
                <a:spcPts val="360"/>
              </a:spcBef>
              <a:buClr>
                <a:schemeClr val="lt2"/>
              </a:buClr>
              <a:buSzPts val="1800"/>
            </a:pPr>
            <a:r>
              <a:rPr lang="en-US" sz="1600" dirty="0"/>
              <a:t>Formica Corporation will contact finalists to request a </a:t>
            </a:r>
            <a:r>
              <a:rPr lang="en-US" sz="1600"/>
              <a:t>brief </a:t>
            </a:r>
            <a:r>
              <a:rPr lang="en-US" sz="1600" dirty="0"/>
              <a:t>video or audio recording of them introducing themselves and their design to confirm correct pronunciation of </a:t>
            </a:r>
            <a:r>
              <a:rPr lang="en-US" sz="1600"/>
              <a:t>their </a:t>
            </a:r>
            <a:r>
              <a:rPr lang="en-US" sz="1600" dirty="0"/>
              <a:t>names, schools and design titles.</a:t>
            </a:r>
          </a:p>
        </p:txBody>
      </p:sp>
      <p:sp>
        <p:nvSpPr>
          <p:cNvPr id="128" name="Google Shape;128;p16">
            <a:extLst>
              <a:ext uri="{FF2B5EF4-FFF2-40B4-BE49-F238E27FC236}">
                <a16:creationId xmlns:a16="http://schemas.microsoft.com/office/drawing/2014/main" id="{48F33EBB-46D3-1EFC-714C-997C8DC98BE3}"/>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3" name="Picture 2" descr="A hand holding a passport and a purse&#10;&#10;AI-generated content may be incorrect.">
            <a:extLst>
              <a:ext uri="{FF2B5EF4-FFF2-40B4-BE49-F238E27FC236}">
                <a16:creationId xmlns:a16="http://schemas.microsoft.com/office/drawing/2014/main" id="{6AA5C7FA-40FF-195E-4776-D6D68C9BDEEE}"/>
              </a:ext>
            </a:extLst>
          </p:cNvPr>
          <p:cNvPicPr>
            <a:picLocks noChangeAspect="1"/>
          </p:cNvPicPr>
          <p:nvPr/>
        </p:nvPicPr>
        <p:blipFill>
          <a:blip r:embed="rId3">
            <a:extLst>
              <a:ext uri="{28A0092B-C50C-407E-A947-70E740481C1C}">
                <a14:useLocalDpi xmlns:a14="http://schemas.microsoft.com/office/drawing/2010/main" val="0"/>
              </a:ext>
            </a:extLst>
          </a:blip>
          <a:srcRect l="10043" r="31954"/>
          <a:stretch>
            <a:fillRect/>
          </a:stretch>
        </p:blipFill>
        <p:spPr>
          <a:xfrm>
            <a:off x="7230139" y="671548"/>
            <a:ext cx="4525230" cy="5201167"/>
          </a:xfrm>
          <a:prstGeom prst="rect">
            <a:avLst/>
          </a:prstGeom>
        </p:spPr>
      </p:pic>
      <p:sp>
        <p:nvSpPr>
          <p:cNvPr id="4" name="TextBox 3">
            <a:extLst>
              <a:ext uri="{FF2B5EF4-FFF2-40B4-BE49-F238E27FC236}">
                <a16:creationId xmlns:a16="http://schemas.microsoft.com/office/drawing/2014/main" id="{8455CDDC-FBBF-53DF-BBFA-5CCDF2CF1F60}"/>
              </a:ext>
            </a:extLst>
          </p:cNvPr>
          <p:cNvSpPr txBox="1"/>
          <p:nvPr/>
        </p:nvSpPr>
        <p:spPr>
          <a:xfrm>
            <a:off x="11788346" y="86497"/>
            <a:ext cx="383438" cy="307777"/>
          </a:xfrm>
          <a:prstGeom prst="rect">
            <a:avLst/>
          </a:prstGeom>
          <a:noFill/>
        </p:spPr>
        <p:txBody>
          <a:bodyPr wrap="none" rtlCol="0">
            <a:spAutoFit/>
          </a:bodyPr>
          <a:lstStyle/>
          <a:p>
            <a:r>
              <a:rPr lang="en-US" sz="1400" dirty="0"/>
              <a:t>16</a:t>
            </a:r>
          </a:p>
        </p:txBody>
      </p:sp>
    </p:spTree>
    <p:extLst>
      <p:ext uri="{BB962C8B-B14F-4D97-AF65-F5344CB8AC3E}">
        <p14:creationId xmlns:p14="http://schemas.microsoft.com/office/powerpoint/2010/main" val="258792452"/>
      </p:ext>
    </p:extLst>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AA966925-A211-8C30-34B6-40A25C1D7B50}"/>
              </a:ext>
            </a:extLst>
          </p:cNvPr>
          <p:cNvSpPr txBox="1"/>
          <p:nvPr/>
        </p:nvSpPr>
        <p:spPr>
          <a:xfrm>
            <a:off x="6324648" y="2732253"/>
            <a:ext cx="6001407" cy="584775"/>
          </a:xfrm>
          <a:prstGeom prst="rect">
            <a:avLst/>
          </a:prstGeom>
          <a:noFill/>
        </p:spPr>
        <p:txBody>
          <a:bodyPr wrap="square" rtlCol="0">
            <a:spAutoFit/>
          </a:bodyPr>
          <a:lstStyle/>
          <a:p>
            <a:r>
              <a:rPr lang="en-US" sz="3200" dirty="0"/>
              <a:t>Product Overview</a:t>
            </a:r>
          </a:p>
        </p:txBody>
      </p:sp>
      <p:pic>
        <p:nvPicPr>
          <p:cNvPr id="10" name="Picture 9">
            <a:extLst>
              <a:ext uri="{FF2B5EF4-FFF2-40B4-BE49-F238E27FC236}">
                <a16:creationId xmlns:a16="http://schemas.microsoft.com/office/drawing/2014/main" id="{E5E38288-9821-0743-7887-23448F80B5A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82503" y="6019801"/>
            <a:ext cx="4671765" cy="722438"/>
          </a:xfrm>
          <a:prstGeom prst="rect">
            <a:avLst/>
          </a:prstGeom>
        </p:spPr>
      </p:pic>
      <p:pic>
        <p:nvPicPr>
          <p:cNvPr id="3" name="Google Shape;151;p18">
            <a:extLst>
              <a:ext uri="{FF2B5EF4-FFF2-40B4-BE49-F238E27FC236}">
                <a16:creationId xmlns:a16="http://schemas.microsoft.com/office/drawing/2014/main" id="{920F66F3-87BA-DB98-FE34-49B550593CA2}"/>
              </a:ext>
            </a:extLst>
          </p:cNvPr>
          <p:cNvPicPr preferRelativeResize="0"/>
          <p:nvPr/>
        </p:nvPicPr>
        <p:blipFill>
          <a:blip r:embed="rId3" cstate="screen">
            <a:extLst>
              <a:ext uri="{28A0092B-C50C-407E-A947-70E740481C1C}">
                <a14:useLocalDpi xmlns:a14="http://schemas.microsoft.com/office/drawing/2010/main"/>
              </a:ext>
            </a:extLst>
          </a:blip>
          <a:srcRect/>
          <a:stretch/>
        </p:blipFill>
        <p:spPr>
          <a:xfrm>
            <a:off x="-1" y="0"/>
            <a:ext cx="5723517" cy="6858000"/>
          </a:xfrm>
          <a:prstGeom prst="rect">
            <a:avLst/>
          </a:prstGeom>
          <a:noFill/>
          <a:ln>
            <a:noFill/>
          </a:ln>
        </p:spPr>
      </p:pic>
      <p:sp>
        <p:nvSpPr>
          <p:cNvPr id="2" name="TextBox 1">
            <a:extLst>
              <a:ext uri="{FF2B5EF4-FFF2-40B4-BE49-F238E27FC236}">
                <a16:creationId xmlns:a16="http://schemas.microsoft.com/office/drawing/2014/main" id="{3504299C-958F-FD42-29FA-F719EE45C4AA}"/>
              </a:ext>
            </a:extLst>
          </p:cNvPr>
          <p:cNvSpPr txBox="1"/>
          <p:nvPr/>
        </p:nvSpPr>
        <p:spPr>
          <a:xfrm>
            <a:off x="11788346" y="86497"/>
            <a:ext cx="383438" cy="307777"/>
          </a:xfrm>
          <a:prstGeom prst="rect">
            <a:avLst/>
          </a:prstGeom>
          <a:noFill/>
        </p:spPr>
        <p:txBody>
          <a:bodyPr wrap="none" rtlCol="0">
            <a:spAutoFit/>
          </a:bodyPr>
          <a:lstStyle/>
          <a:p>
            <a:r>
              <a:rPr lang="en-US" sz="1400" dirty="0"/>
              <a:t>17</a:t>
            </a:r>
          </a:p>
        </p:txBody>
      </p:sp>
    </p:spTree>
    <p:extLst>
      <p:ext uri="{BB962C8B-B14F-4D97-AF65-F5344CB8AC3E}">
        <p14:creationId xmlns:p14="http://schemas.microsoft.com/office/powerpoint/2010/main" val="4188954766"/>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9"/>
          <p:cNvSpPr/>
          <p:nvPr/>
        </p:nvSpPr>
        <p:spPr>
          <a:xfrm>
            <a:off x="413908" y="543923"/>
            <a:ext cx="8578850" cy="746125"/>
          </a:xfrm>
          <a:prstGeom prst="rect">
            <a:avLst/>
          </a:prstGeom>
          <a:noFill/>
          <a:ln>
            <a:noFill/>
          </a:ln>
        </p:spPr>
        <p:txBody>
          <a:bodyPr spcFirstLastPara="1" wrap="square" lIns="91425" tIns="45700" rIns="91425" bIns="45700" anchor="t" anchorCtr="0">
            <a:noAutofit/>
          </a:bodyPr>
          <a:lstStyle/>
          <a:p>
            <a:r>
              <a:rPr lang="en-US" sz="4000" dirty="0">
                <a:latin typeface="Arial" panose="020B0604020202020204" pitchFamily="34" charset="0"/>
                <a:ea typeface="Helvetica Neue"/>
                <a:cs typeface="Arial" panose="020B0604020202020204" pitchFamily="34" charset="0"/>
                <a:sym typeface="Helvetica Neue"/>
              </a:rPr>
              <a:t>Formica</a:t>
            </a:r>
            <a:r>
              <a:rPr lang="en-US" sz="4000" baseline="30000" dirty="0">
                <a:latin typeface="Arial" panose="020B0604020202020204" pitchFamily="34" charset="0"/>
                <a:ea typeface="Helvetica Neue"/>
                <a:cs typeface="Arial" panose="020B0604020202020204" pitchFamily="34" charset="0"/>
                <a:sym typeface="Helvetica Neue"/>
              </a:rPr>
              <a:t>® </a:t>
            </a:r>
            <a:r>
              <a:rPr lang="en-US" sz="4000" dirty="0">
                <a:latin typeface="Arial" panose="020B0604020202020204" pitchFamily="34" charset="0"/>
                <a:ea typeface="Helvetica Neue"/>
                <a:cs typeface="Arial" panose="020B0604020202020204" pitchFamily="34" charset="0"/>
                <a:sym typeface="Helvetica Neue"/>
              </a:rPr>
              <a:t>Laminate</a:t>
            </a:r>
            <a:endParaRPr dirty="0"/>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260" name="Google Shape;260;p29"/>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61" name="Google Shape;261;p29"/>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62" name="Google Shape;262;p29"/>
          <p:cNvSpPr txBox="1">
            <a:spLocks noGrp="1"/>
          </p:cNvSpPr>
          <p:nvPr>
            <p:ph type="body" idx="1"/>
          </p:nvPr>
        </p:nvSpPr>
        <p:spPr>
          <a:xfrm>
            <a:off x="1053149" y="1461224"/>
            <a:ext cx="4648404" cy="4525963"/>
          </a:xfrm>
          <a:prstGeom prst="rect">
            <a:avLst/>
          </a:prstGeom>
          <a:noFill/>
          <a:ln>
            <a:noFill/>
          </a:ln>
        </p:spPr>
        <p:txBody>
          <a:bodyPr spcFirstLastPara="1" vert="horz" wrap="square" lIns="91425" tIns="45700" rIns="91425" bIns="45700" rtlCol="0" anchor="t" anchorCtr="0">
            <a:noAutofit/>
          </a:bodyPr>
          <a:lstStyle/>
          <a:p>
            <a:pPr>
              <a:spcBef>
                <a:spcPts val="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A few examples of available colors are on the following slides. The full range of colors is available at </a:t>
            </a:r>
            <a:r>
              <a:rPr lang="en-US" sz="1800" dirty="0" err="1">
                <a:latin typeface="Arial" panose="020B0604020202020204" pitchFamily="34" charset="0"/>
                <a:ea typeface="Helvetica Neue"/>
                <a:cs typeface="Arial" panose="020B0604020202020204" pitchFamily="34" charset="0"/>
                <a:sym typeface="Helvetica Neue"/>
              </a:rPr>
              <a:t>Formica.com</a:t>
            </a:r>
            <a:r>
              <a:rPr lang="en-US" sz="1800" dirty="0">
                <a:latin typeface="Arial" panose="020B0604020202020204" pitchFamily="34" charset="0"/>
                <a:ea typeface="Helvetica Neue"/>
                <a:cs typeface="Arial" panose="020B0604020202020204" pitchFamily="34" charset="0"/>
                <a:sym typeface="Helvetica Neue"/>
              </a:rPr>
              <a:t> (</a:t>
            </a:r>
            <a:r>
              <a:rPr lang="en-US" sz="1800" u="sng" dirty="0">
                <a:solidFill>
                  <a:srgbClr val="00B0F0"/>
                </a:solidFill>
                <a:latin typeface="Arial" panose="020B0604020202020204" pitchFamily="34" charset="0"/>
                <a:ea typeface="Helvetica Neue"/>
                <a:cs typeface="Arial" panose="020B0604020202020204" pitchFamily="34" charset="0"/>
                <a:sym typeface="Helvetica Neue"/>
                <a:hlinkClick r:id="rId3">
                  <a:extLst>
                    <a:ext uri="{A12FA001-AC4F-418D-AE19-62706E023703}">
                      <ahyp:hlinkClr xmlns:ahyp="http://schemas.microsoft.com/office/drawing/2018/hyperlinkcolor" val="tx"/>
                    </a:ext>
                  </a:extLst>
                </a:hlinkClick>
              </a:rPr>
              <a:t>Product Page</a:t>
            </a:r>
            <a:r>
              <a:rPr lang="en-US" sz="1800" dirty="0">
                <a:latin typeface="Arial" panose="020B0604020202020204" pitchFamily="34" charset="0"/>
                <a:ea typeface="Helvetica Neue"/>
                <a:cs typeface="Arial" panose="020B0604020202020204" pitchFamily="34" charset="0"/>
                <a:sym typeface="Helvetica Neue"/>
              </a:rPr>
              <a:t>).</a:t>
            </a:r>
            <a:endParaRPr sz="1800" dirty="0">
              <a:solidFill>
                <a:srgbClr val="00B0F0"/>
              </a:solidFill>
              <a:latin typeface="Arial" panose="020B0604020202020204" pitchFamily="34" charset="0"/>
              <a:ea typeface="Helvetica Neue"/>
              <a:cs typeface="Arial" panose="020B0604020202020204" pitchFamily="34" charset="0"/>
              <a:sym typeface="Helvetica Neue"/>
            </a:endParaRPr>
          </a:p>
          <a:p>
            <a:pPr>
              <a:spcBef>
                <a:spcPts val="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Formica Corporation is the inventor of laminate. Available in a variety of solid and graphic patterns and finishes.</a:t>
            </a:r>
            <a:endParaRPr dirty="0"/>
          </a:p>
          <a:p>
            <a:pPr>
              <a:spcBef>
                <a:spcPts val="36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Traditional laminate has a paper core with layers of thin sheets. </a:t>
            </a:r>
            <a:endParaRPr dirty="0"/>
          </a:p>
          <a:p>
            <a:pPr>
              <a:spcBef>
                <a:spcPts val="36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Postforming allows the product to be used for certain curved applications.</a:t>
            </a:r>
            <a:endParaRPr dirty="0"/>
          </a:p>
          <a:p>
            <a:pPr>
              <a:spcBef>
                <a:spcPts val="36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Durable and wear-resistant.</a:t>
            </a:r>
            <a:endParaRPr dirty="0"/>
          </a:p>
          <a:p>
            <a:pPr>
              <a:spcBef>
                <a:spcPts val="36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Nonporous and easy to clean.</a:t>
            </a:r>
            <a:endParaRPr dirty="0"/>
          </a:p>
          <a:p>
            <a:pPr>
              <a:spcBef>
                <a:spcPts val="36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Horizontal and vertical application.</a:t>
            </a:r>
            <a:endParaRPr dirty="0"/>
          </a:p>
          <a:p>
            <a:pPr>
              <a:spcBef>
                <a:spcPts val="36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Impact-resistant. </a:t>
            </a:r>
          </a:p>
        </p:txBody>
      </p:sp>
      <p:pic>
        <p:nvPicPr>
          <p:cNvPr id="264" name="Google Shape;264;p29"/>
          <p:cNvPicPr preferRelativeResize="0"/>
          <p:nvPr/>
        </p:nvPicPr>
        <p:blipFill rotWithShape="1">
          <a:blip r:embed="rId4">
            <a:alphaModFix/>
          </a:blip>
          <a:srcRect/>
          <a:stretch/>
        </p:blipFill>
        <p:spPr>
          <a:xfrm>
            <a:off x="5992496" y="710005"/>
            <a:ext cx="6015092" cy="5277182"/>
          </a:xfrm>
          <a:prstGeom prst="rect">
            <a:avLst/>
          </a:prstGeom>
          <a:noFill/>
          <a:ln>
            <a:noFill/>
          </a:ln>
        </p:spPr>
      </p:pic>
      <p:sp>
        <p:nvSpPr>
          <p:cNvPr id="2" name="TextBox 1">
            <a:extLst>
              <a:ext uri="{FF2B5EF4-FFF2-40B4-BE49-F238E27FC236}">
                <a16:creationId xmlns:a16="http://schemas.microsoft.com/office/drawing/2014/main" id="{E1D6995D-FA4C-8BD3-89E0-1D00CD189C8E}"/>
              </a:ext>
            </a:extLst>
          </p:cNvPr>
          <p:cNvSpPr txBox="1"/>
          <p:nvPr/>
        </p:nvSpPr>
        <p:spPr>
          <a:xfrm>
            <a:off x="11788346" y="86497"/>
            <a:ext cx="383438" cy="307777"/>
          </a:xfrm>
          <a:prstGeom prst="rect">
            <a:avLst/>
          </a:prstGeom>
          <a:noFill/>
        </p:spPr>
        <p:txBody>
          <a:bodyPr wrap="none" rtlCol="0">
            <a:spAutoFit/>
          </a:bodyPr>
          <a:lstStyle/>
          <a:p>
            <a:r>
              <a:rPr lang="en-US" sz="1400" dirty="0"/>
              <a:t>18</a:t>
            </a:r>
          </a:p>
        </p:txBody>
      </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0"/>
          <p:cNvSpPr/>
          <p:nvPr/>
        </p:nvSpPr>
        <p:spPr>
          <a:xfrm>
            <a:off x="322205" y="546729"/>
            <a:ext cx="10181037" cy="746125"/>
          </a:xfrm>
          <a:prstGeom prst="rect">
            <a:avLst/>
          </a:prstGeom>
          <a:noFill/>
          <a:ln>
            <a:noFill/>
          </a:ln>
        </p:spPr>
        <p:txBody>
          <a:bodyPr spcFirstLastPara="1" wrap="square" lIns="91425" tIns="45700" rIns="91425" bIns="45700" anchor="t" anchorCtr="0">
            <a:noAutofit/>
          </a:bodyPr>
          <a:lstStyle/>
          <a:p>
            <a:r>
              <a:rPr lang="en-US" sz="2900" dirty="0">
                <a:latin typeface="Arial" panose="020B0604020202020204" pitchFamily="34" charset="0"/>
                <a:ea typeface="Helvetica Neue"/>
                <a:cs typeface="Arial" panose="020B0604020202020204" pitchFamily="34" charset="0"/>
                <a:sym typeface="Helvetica Neue"/>
              </a:rPr>
              <a:t>2025 Patterns &amp; Woodgrains Collection – Formica</a:t>
            </a:r>
            <a:r>
              <a:rPr lang="en-US" sz="2900" baseline="30000" dirty="0">
                <a:latin typeface="Arial" panose="020B0604020202020204" pitchFamily="34" charset="0"/>
                <a:ea typeface="Helvetica Neue"/>
                <a:cs typeface="Arial" panose="020B0604020202020204" pitchFamily="34" charset="0"/>
                <a:sym typeface="Helvetica Neue"/>
              </a:rPr>
              <a:t>®</a:t>
            </a:r>
            <a:r>
              <a:rPr lang="en-US" sz="2900" dirty="0">
                <a:latin typeface="Arial" panose="020B0604020202020204" pitchFamily="34" charset="0"/>
                <a:ea typeface="Helvetica Neue"/>
                <a:cs typeface="Arial" panose="020B0604020202020204" pitchFamily="34" charset="0"/>
                <a:sym typeface="Helvetica Neue"/>
              </a:rPr>
              <a:t> Laminate</a:t>
            </a:r>
            <a:endParaRPr lang="en-US" sz="2900"/>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271" name="Google Shape;271;p30"/>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72" name="Google Shape;272;p30"/>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3" name="Picture 2" descr="A close-up of a color palette&#10;&#10;AI-generated content may be incorrect.">
            <a:extLst>
              <a:ext uri="{FF2B5EF4-FFF2-40B4-BE49-F238E27FC236}">
                <a16:creationId xmlns:a16="http://schemas.microsoft.com/office/drawing/2014/main" id="{B55BEA8C-B096-E90B-8631-234681F8ED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1186249"/>
            <a:ext cx="7772400" cy="4955441"/>
          </a:xfrm>
          <a:prstGeom prst="rect">
            <a:avLst/>
          </a:prstGeom>
        </p:spPr>
      </p:pic>
      <p:sp>
        <p:nvSpPr>
          <p:cNvPr id="4" name="TextBox 3">
            <a:extLst>
              <a:ext uri="{FF2B5EF4-FFF2-40B4-BE49-F238E27FC236}">
                <a16:creationId xmlns:a16="http://schemas.microsoft.com/office/drawing/2014/main" id="{A3A6B82E-25AF-95FB-AFB5-9BA275A1CCF3}"/>
              </a:ext>
            </a:extLst>
          </p:cNvPr>
          <p:cNvSpPr txBox="1"/>
          <p:nvPr/>
        </p:nvSpPr>
        <p:spPr>
          <a:xfrm>
            <a:off x="11788346" y="86497"/>
            <a:ext cx="383438" cy="307777"/>
          </a:xfrm>
          <a:prstGeom prst="rect">
            <a:avLst/>
          </a:prstGeom>
          <a:noFill/>
        </p:spPr>
        <p:txBody>
          <a:bodyPr wrap="none" rtlCol="0">
            <a:spAutoFit/>
          </a:bodyPr>
          <a:lstStyle/>
          <a:p>
            <a:r>
              <a:rPr lang="en-US" sz="1400" dirty="0"/>
              <a:t>19</a:t>
            </a:r>
          </a:p>
        </p:txBody>
      </p:sp>
    </p:spTree>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54A13ADE-2666-CCA8-201B-CB7B3FA11CAE}"/>
            </a:ext>
          </a:extLst>
        </p:cNvPr>
        <p:cNvGrpSpPr/>
        <p:nvPr/>
      </p:nvGrpSpPr>
      <p:grpSpPr>
        <a:xfrm>
          <a:off x="0" y="0"/>
          <a:ext cx="0" cy="0"/>
          <a:chOff x="0" y="0"/>
          <a:chExt cx="0" cy="0"/>
        </a:xfrm>
      </p:grpSpPr>
      <p:sp>
        <p:nvSpPr>
          <p:cNvPr id="269" name="Google Shape;269;p30">
            <a:extLst>
              <a:ext uri="{FF2B5EF4-FFF2-40B4-BE49-F238E27FC236}">
                <a16:creationId xmlns:a16="http://schemas.microsoft.com/office/drawing/2014/main" id="{2186DF24-E6CA-285E-360F-10D888C8FCAA}"/>
              </a:ext>
            </a:extLst>
          </p:cNvPr>
          <p:cNvSpPr/>
          <p:nvPr/>
        </p:nvSpPr>
        <p:spPr>
          <a:xfrm>
            <a:off x="322205" y="546729"/>
            <a:ext cx="10181037" cy="746125"/>
          </a:xfrm>
          <a:prstGeom prst="rect">
            <a:avLst/>
          </a:prstGeom>
          <a:noFill/>
          <a:ln>
            <a:noFill/>
          </a:ln>
        </p:spPr>
        <p:txBody>
          <a:bodyPr spcFirstLastPara="1" wrap="square" lIns="91425" tIns="45700" rIns="91425" bIns="45700" anchor="t" anchorCtr="0">
            <a:noAutofit/>
          </a:bodyPr>
          <a:lstStyle/>
          <a:p>
            <a:r>
              <a:rPr lang="en-US" sz="2900" dirty="0">
                <a:latin typeface="Arial" panose="020B0604020202020204" pitchFamily="34" charset="0"/>
                <a:ea typeface="Helvetica Neue"/>
                <a:cs typeface="Arial" panose="020B0604020202020204" pitchFamily="34" charset="0"/>
                <a:sym typeface="Helvetica Neue"/>
              </a:rPr>
              <a:t>2025 Patterns &amp; Woodgrains Collection – Formica</a:t>
            </a:r>
            <a:r>
              <a:rPr lang="en-US" sz="2900" baseline="30000" dirty="0">
                <a:latin typeface="Arial" panose="020B0604020202020204" pitchFamily="34" charset="0"/>
                <a:ea typeface="Helvetica Neue"/>
                <a:cs typeface="Arial" panose="020B0604020202020204" pitchFamily="34" charset="0"/>
                <a:sym typeface="Helvetica Neue"/>
              </a:rPr>
              <a:t>®</a:t>
            </a:r>
            <a:r>
              <a:rPr lang="en-US" sz="2900" dirty="0">
                <a:latin typeface="Arial" panose="020B0604020202020204" pitchFamily="34" charset="0"/>
                <a:ea typeface="Helvetica Neue"/>
                <a:cs typeface="Arial" panose="020B0604020202020204" pitchFamily="34" charset="0"/>
                <a:sym typeface="Helvetica Neue"/>
              </a:rPr>
              <a:t> Laminate</a:t>
            </a:r>
            <a:endParaRPr lang="en-US" sz="2900"/>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271" name="Google Shape;271;p30">
            <a:extLst>
              <a:ext uri="{FF2B5EF4-FFF2-40B4-BE49-F238E27FC236}">
                <a16:creationId xmlns:a16="http://schemas.microsoft.com/office/drawing/2014/main" id="{7BEE644D-3664-BE23-C661-D46089530646}"/>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72" name="Google Shape;272;p30">
            <a:extLst>
              <a:ext uri="{FF2B5EF4-FFF2-40B4-BE49-F238E27FC236}">
                <a16:creationId xmlns:a16="http://schemas.microsoft.com/office/drawing/2014/main" id="{8E4C8911-6B68-041A-A2F2-4BEFAEDF7E91}"/>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4" name="Picture 3" descr="A close up of wood&#10;&#10;AI-generated content may be incorrect.">
            <a:extLst>
              <a:ext uri="{FF2B5EF4-FFF2-40B4-BE49-F238E27FC236}">
                <a16:creationId xmlns:a16="http://schemas.microsoft.com/office/drawing/2014/main" id="{42256AF1-A24F-B11B-F926-F0A8A179FD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9800" y="1292854"/>
            <a:ext cx="7772400" cy="2438568"/>
          </a:xfrm>
          <a:prstGeom prst="rect">
            <a:avLst/>
          </a:prstGeom>
        </p:spPr>
      </p:pic>
      <p:sp>
        <p:nvSpPr>
          <p:cNvPr id="5" name="TextBox 4">
            <a:extLst>
              <a:ext uri="{FF2B5EF4-FFF2-40B4-BE49-F238E27FC236}">
                <a16:creationId xmlns:a16="http://schemas.microsoft.com/office/drawing/2014/main" id="{E11E11B6-B832-9223-02FC-D2B61E1D1D8A}"/>
              </a:ext>
            </a:extLst>
          </p:cNvPr>
          <p:cNvSpPr txBox="1"/>
          <p:nvPr/>
        </p:nvSpPr>
        <p:spPr>
          <a:xfrm>
            <a:off x="11788346" y="86497"/>
            <a:ext cx="383438" cy="307777"/>
          </a:xfrm>
          <a:prstGeom prst="rect">
            <a:avLst/>
          </a:prstGeom>
          <a:noFill/>
        </p:spPr>
        <p:txBody>
          <a:bodyPr wrap="none" rtlCol="0">
            <a:spAutoFit/>
          </a:bodyPr>
          <a:lstStyle/>
          <a:p>
            <a:r>
              <a:rPr lang="en-US" sz="1400" dirty="0"/>
              <a:t>20</a:t>
            </a:r>
          </a:p>
        </p:txBody>
      </p:sp>
    </p:spTree>
    <p:extLst>
      <p:ext uri="{BB962C8B-B14F-4D97-AF65-F5344CB8AC3E}">
        <p14:creationId xmlns:p14="http://schemas.microsoft.com/office/powerpoint/2010/main" val="1409439485"/>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D1D157BD-0FC3-DDDB-4714-52F98B800A41}"/>
            </a:ext>
          </a:extLst>
        </p:cNvPr>
        <p:cNvGrpSpPr/>
        <p:nvPr/>
      </p:nvGrpSpPr>
      <p:grpSpPr>
        <a:xfrm>
          <a:off x="0" y="0"/>
          <a:ext cx="0" cy="0"/>
          <a:chOff x="0" y="0"/>
          <a:chExt cx="0" cy="0"/>
        </a:xfrm>
      </p:grpSpPr>
      <p:sp>
        <p:nvSpPr>
          <p:cNvPr id="269" name="Google Shape;269;p30">
            <a:extLst>
              <a:ext uri="{FF2B5EF4-FFF2-40B4-BE49-F238E27FC236}">
                <a16:creationId xmlns:a16="http://schemas.microsoft.com/office/drawing/2014/main" id="{71742AAB-671F-BB99-F761-965CC70B1F68}"/>
              </a:ext>
            </a:extLst>
          </p:cNvPr>
          <p:cNvSpPr/>
          <p:nvPr/>
        </p:nvSpPr>
        <p:spPr>
          <a:xfrm>
            <a:off x="322206" y="546729"/>
            <a:ext cx="8578850"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Woodgrain Line – Formica</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Laminate</a:t>
            </a:r>
            <a:endParaRPr dirty="0"/>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271" name="Google Shape;271;p30">
            <a:extLst>
              <a:ext uri="{FF2B5EF4-FFF2-40B4-BE49-F238E27FC236}">
                <a16:creationId xmlns:a16="http://schemas.microsoft.com/office/drawing/2014/main" id="{0759B18E-E2B2-ABF7-90D2-68A48F534E90}"/>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72" name="Google Shape;272;p30">
            <a:extLst>
              <a:ext uri="{FF2B5EF4-FFF2-40B4-BE49-F238E27FC236}">
                <a16:creationId xmlns:a16="http://schemas.microsoft.com/office/drawing/2014/main" id="{41F8397A-0682-D361-FE87-842EABAE8CA6}"/>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273" name="Google Shape;273;p30">
            <a:extLst>
              <a:ext uri="{FF2B5EF4-FFF2-40B4-BE49-F238E27FC236}">
                <a16:creationId xmlns:a16="http://schemas.microsoft.com/office/drawing/2014/main" id="{BB375761-BA32-6452-DDDE-C5106444BF24}"/>
              </a:ext>
            </a:extLst>
          </p:cNvPr>
          <p:cNvPicPr preferRelativeResize="0"/>
          <p:nvPr/>
        </p:nvPicPr>
        <p:blipFill rotWithShape="1">
          <a:blip r:embed="rId3">
            <a:alphaModFix/>
          </a:blip>
          <a:srcRect/>
          <a:stretch/>
        </p:blipFill>
        <p:spPr>
          <a:xfrm>
            <a:off x="2419841" y="1292854"/>
            <a:ext cx="7352317" cy="4672419"/>
          </a:xfrm>
          <a:prstGeom prst="rect">
            <a:avLst/>
          </a:prstGeom>
          <a:noFill/>
          <a:ln>
            <a:noFill/>
          </a:ln>
        </p:spPr>
      </p:pic>
      <p:sp>
        <p:nvSpPr>
          <p:cNvPr id="2" name="TextBox 1">
            <a:extLst>
              <a:ext uri="{FF2B5EF4-FFF2-40B4-BE49-F238E27FC236}">
                <a16:creationId xmlns:a16="http://schemas.microsoft.com/office/drawing/2014/main" id="{5F72B0E3-0538-C85B-E75E-0A5FC6822D16}"/>
              </a:ext>
            </a:extLst>
          </p:cNvPr>
          <p:cNvSpPr txBox="1"/>
          <p:nvPr/>
        </p:nvSpPr>
        <p:spPr>
          <a:xfrm>
            <a:off x="11788346" y="86497"/>
            <a:ext cx="383438" cy="307777"/>
          </a:xfrm>
          <a:prstGeom prst="rect">
            <a:avLst/>
          </a:prstGeom>
          <a:noFill/>
        </p:spPr>
        <p:txBody>
          <a:bodyPr wrap="none" rtlCol="0">
            <a:spAutoFit/>
          </a:bodyPr>
          <a:lstStyle/>
          <a:p>
            <a:r>
              <a:rPr lang="en-US" sz="1400" dirty="0"/>
              <a:t>21</a:t>
            </a:r>
          </a:p>
        </p:txBody>
      </p:sp>
    </p:spTree>
    <p:extLst>
      <p:ext uri="{BB962C8B-B14F-4D97-AF65-F5344CB8AC3E}">
        <p14:creationId xmlns:p14="http://schemas.microsoft.com/office/powerpoint/2010/main" val="913129678"/>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80" name="Google Shape;280;p31"/>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81" name="Google Shape;281;p31"/>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282" name="Google Shape;282;p31"/>
          <p:cNvPicPr preferRelativeResize="0"/>
          <p:nvPr/>
        </p:nvPicPr>
        <p:blipFill rotWithShape="1">
          <a:blip r:embed="rId3">
            <a:alphaModFix/>
          </a:blip>
          <a:srcRect/>
          <a:stretch/>
        </p:blipFill>
        <p:spPr>
          <a:xfrm>
            <a:off x="2395011" y="1353737"/>
            <a:ext cx="7401977" cy="4723919"/>
          </a:xfrm>
          <a:prstGeom prst="rect">
            <a:avLst/>
          </a:prstGeom>
          <a:noFill/>
          <a:ln>
            <a:noFill/>
          </a:ln>
        </p:spPr>
      </p:pic>
      <p:sp>
        <p:nvSpPr>
          <p:cNvPr id="2" name="Google Shape;269;p30">
            <a:extLst>
              <a:ext uri="{FF2B5EF4-FFF2-40B4-BE49-F238E27FC236}">
                <a16:creationId xmlns:a16="http://schemas.microsoft.com/office/drawing/2014/main" id="{9A6B5CC2-EC02-7CB9-0CDB-F15B742A9E62}"/>
              </a:ext>
            </a:extLst>
          </p:cNvPr>
          <p:cNvSpPr/>
          <p:nvPr/>
        </p:nvSpPr>
        <p:spPr>
          <a:xfrm>
            <a:off x="322206" y="546729"/>
            <a:ext cx="8578850"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Woodgrain Line – Formica</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Laminate</a:t>
            </a:r>
            <a:endParaRPr dirty="0"/>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B2146B1B-80D8-9E4B-3393-2219A9330EFF}"/>
              </a:ext>
            </a:extLst>
          </p:cNvPr>
          <p:cNvSpPr txBox="1"/>
          <p:nvPr/>
        </p:nvSpPr>
        <p:spPr>
          <a:xfrm>
            <a:off x="11788346" y="86497"/>
            <a:ext cx="383438" cy="307777"/>
          </a:xfrm>
          <a:prstGeom prst="rect">
            <a:avLst/>
          </a:prstGeom>
          <a:noFill/>
        </p:spPr>
        <p:txBody>
          <a:bodyPr wrap="none" rtlCol="0">
            <a:spAutoFit/>
          </a:bodyPr>
          <a:lstStyle/>
          <a:p>
            <a:r>
              <a:rPr lang="en-US" sz="1400" dirty="0"/>
              <a:t>22</a:t>
            </a:r>
          </a:p>
        </p:txBody>
      </p:sp>
    </p:spTree>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4" name="Google Shape;384;p41"/>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85" name="Google Shape;385;p41"/>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86" name="Google Shape;386;p41"/>
          <p:cNvSpPr txBox="1">
            <a:spLocks noGrp="1"/>
          </p:cNvSpPr>
          <p:nvPr>
            <p:ph type="body" idx="1"/>
          </p:nvPr>
        </p:nvSpPr>
        <p:spPr>
          <a:xfrm>
            <a:off x="1129344" y="1478717"/>
            <a:ext cx="4803106" cy="4525963"/>
          </a:xfrm>
          <a:prstGeom prst="rect">
            <a:avLst/>
          </a:prstGeom>
          <a:noFill/>
          <a:ln>
            <a:noFill/>
          </a:ln>
        </p:spPr>
        <p:txBody>
          <a:bodyPr spcFirstLastPara="1" vert="horz" wrap="square" lIns="91425" tIns="45700" rIns="91425" bIns="45700" rtlCol="0" anchor="t" anchorCtr="0">
            <a:noAutofit/>
          </a:bodyPr>
          <a:lstStyle/>
          <a:p>
            <a:pPr>
              <a:spcBef>
                <a:spcPts val="0"/>
              </a:spcBef>
              <a:buClr>
                <a:schemeClr val="tx1"/>
              </a:buClr>
              <a:buSzPts val="1800"/>
            </a:pPr>
            <a:r>
              <a:rPr lang="en-US" sz="1800" u="sng" dirty="0">
                <a:latin typeface="Arial" panose="020B0604020202020204" pitchFamily="34" charset="0"/>
                <a:ea typeface="Helvetica Neue"/>
                <a:cs typeface="Arial" panose="020B0604020202020204" pitchFamily="34" charset="0"/>
                <a:sym typeface="Helvetica Neue"/>
                <a:hlinkClick r:id="rId3"/>
              </a:rPr>
              <a:t>Product Page</a:t>
            </a:r>
            <a:endParaRPr lang="en-US" sz="1800" dirty="0">
              <a:latin typeface="Arial" panose="020B0604020202020204" pitchFamily="34" charset="0"/>
              <a:ea typeface="Helvetica Neue"/>
              <a:cs typeface="Arial" panose="020B0604020202020204" pitchFamily="34" charset="0"/>
              <a:sym typeface="Helvetica Neue"/>
            </a:endParaRPr>
          </a:p>
          <a:p>
            <a:r>
              <a:rPr lang="en-US" sz="1800" dirty="0"/>
              <a:t>From bold statement surfaces to subtle layers of texture and color, stone patterns are an approachable way to achieve elevated interiors.</a:t>
            </a:r>
          </a:p>
          <a:p>
            <a:r>
              <a:rPr lang="en-US" sz="1800" dirty="0"/>
              <a:t>This curated selection of five decors captures the timeless sophistication of marble and quartzite. Subtle movement, refined veining and soft white backgrounds bring a sense of balance and elegance to kitchens, bathrooms and other living spaces.</a:t>
            </a:r>
          </a:p>
          <a:p>
            <a:endParaRPr lang="en-US" sz="1800" dirty="0"/>
          </a:p>
          <a:p>
            <a:pPr marL="342900" indent="-342900">
              <a:spcBef>
                <a:spcPts val="0"/>
              </a:spcBef>
              <a:buClr>
                <a:schemeClr val="tx1"/>
              </a:buClr>
              <a:buSzPts val="1800"/>
              <a:buFont typeface="Helvetica Neue"/>
              <a:buChar char="•"/>
            </a:pPr>
            <a:endParaRPr lang="en-US" sz="1800" u="sng" dirty="0">
              <a:latin typeface="Arial" panose="020B0604020202020204" pitchFamily="34" charset="0"/>
              <a:ea typeface="Helvetica Neue"/>
              <a:cs typeface="Arial" panose="020B0604020202020204" pitchFamily="34" charset="0"/>
              <a:sym typeface="Helvetica Neue"/>
            </a:endParaRPr>
          </a:p>
        </p:txBody>
      </p:sp>
      <p:pic>
        <p:nvPicPr>
          <p:cNvPr id="3" name="Picture 2">
            <a:extLst>
              <a:ext uri="{FF2B5EF4-FFF2-40B4-BE49-F238E27FC236}">
                <a16:creationId xmlns:a16="http://schemas.microsoft.com/office/drawing/2014/main" id="{F3AF378B-DB74-1AC3-BF19-F9E9DE18C16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566690" y="2004079"/>
            <a:ext cx="5390856" cy="3515775"/>
          </a:xfrm>
          <a:prstGeom prst="rect">
            <a:avLst/>
          </a:prstGeom>
        </p:spPr>
      </p:pic>
      <p:sp>
        <p:nvSpPr>
          <p:cNvPr id="4" name="Google Shape;269;p30">
            <a:extLst>
              <a:ext uri="{FF2B5EF4-FFF2-40B4-BE49-F238E27FC236}">
                <a16:creationId xmlns:a16="http://schemas.microsoft.com/office/drawing/2014/main" id="{412CC54A-95F7-0A57-E7A4-CEA2645F36EA}"/>
              </a:ext>
            </a:extLst>
          </p:cNvPr>
          <p:cNvSpPr/>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New Formica</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Laminate Stones Collection</a:t>
            </a:r>
          </a:p>
          <a:p>
            <a:br>
              <a:rPr lang="en-US" sz="3200" dirty="0">
                <a:latin typeface="Arial" panose="020B0604020202020204" pitchFamily="34" charset="0"/>
                <a:ea typeface="Helvetica Neue"/>
                <a:cs typeface="Arial" panose="020B0604020202020204" pitchFamily="34" charset="0"/>
                <a:sym typeface="Helvetica Neue"/>
              </a:rPr>
            </a:br>
            <a:endParaRPr lang="en-US" sz="3200" dirty="0">
              <a:latin typeface="Arial" panose="020B0604020202020204" pitchFamily="34" charset="0"/>
              <a:ea typeface="Helvetica Neue"/>
              <a:cs typeface="Arial" panose="020B0604020202020204" pitchFamily="34" charset="0"/>
              <a:sym typeface="Helvetica Neue"/>
            </a:endParaRPr>
          </a:p>
          <a:p>
            <a:endParaRPr lang="en-US" sz="3200" dirty="0">
              <a:latin typeface="Arial" panose="020B0604020202020204" pitchFamily="34" charset="0"/>
              <a:ea typeface="Helvetica Neue"/>
              <a:cs typeface="Arial" panose="020B0604020202020204" pitchFamily="34" charset="0"/>
              <a:sym typeface="Helvetica Neue"/>
            </a:endParaRPr>
          </a:p>
          <a:p>
            <a:endParaRPr sz="2000" baseline="30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2" name="TextBox 1">
            <a:extLst>
              <a:ext uri="{FF2B5EF4-FFF2-40B4-BE49-F238E27FC236}">
                <a16:creationId xmlns:a16="http://schemas.microsoft.com/office/drawing/2014/main" id="{F612AE38-21E1-E11C-6D01-B9D5506F6DFD}"/>
              </a:ext>
            </a:extLst>
          </p:cNvPr>
          <p:cNvSpPr txBox="1"/>
          <p:nvPr/>
        </p:nvSpPr>
        <p:spPr>
          <a:xfrm>
            <a:off x="11788346" y="86497"/>
            <a:ext cx="383438" cy="307777"/>
          </a:xfrm>
          <a:prstGeom prst="rect">
            <a:avLst/>
          </a:prstGeom>
          <a:noFill/>
        </p:spPr>
        <p:txBody>
          <a:bodyPr wrap="none" rtlCol="0">
            <a:spAutoFit/>
          </a:bodyPr>
          <a:lstStyle/>
          <a:p>
            <a:r>
              <a:rPr lang="en-US" sz="1400" dirty="0"/>
              <a:t>23</a:t>
            </a:r>
          </a:p>
        </p:txBody>
      </p:sp>
    </p:spTree>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8">
          <a:extLst>
            <a:ext uri="{FF2B5EF4-FFF2-40B4-BE49-F238E27FC236}">
              <a16:creationId xmlns:a16="http://schemas.microsoft.com/office/drawing/2014/main" id="{69C53A43-E71F-F6E5-3E82-627B4692F26A}"/>
            </a:ext>
          </a:extLst>
        </p:cNvPr>
        <p:cNvGrpSpPr/>
        <p:nvPr/>
      </p:nvGrpSpPr>
      <p:grpSpPr>
        <a:xfrm>
          <a:off x="0" y="0"/>
          <a:ext cx="0" cy="0"/>
          <a:chOff x="0" y="0"/>
          <a:chExt cx="0" cy="0"/>
        </a:xfrm>
      </p:grpSpPr>
      <p:sp>
        <p:nvSpPr>
          <p:cNvPr id="269" name="Google Shape;269;p30">
            <a:extLst>
              <a:ext uri="{FF2B5EF4-FFF2-40B4-BE49-F238E27FC236}">
                <a16:creationId xmlns:a16="http://schemas.microsoft.com/office/drawing/2014/main" id="{EA358FD3-C22B-0428-5C3B-3B5FBF31675D}"/>
              </a:ext>
            </a:extLst>
          </p:cNvPr>
          <p:cNvSpPr/>
          <p:nvPr/>
        </p:nvSpPr>
        <p:spPr>
          <a:xfrm>
            <a:off x="322205" y="546729"/>
            <a:ext cx="10181037"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New Formica</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Laminate Stones Collection</a:t>
            </a:r>
            <a:endParaRPr dirty="0"/>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271" name="Google Shape;271;p30">
            <a:extLst>
              <a:ext uri="{FF2B5EF4-FFF2-40B4-BE49-F238E27FC236}">
                <a16:creationId xmlns:a16="http://schemas.microsoft.com/office/drawing/2014/main" id="{22D6F160-E471-81BD-AAD5-1AF89C08240C}"/>
              </a:ext>
            </a:extLst>
          </p:cNvPr>
          <p:cNvSpPr txBox="1"/>
          <p:nvPr/>
        </p:nvSpPr>
        <p:spPr>
          <a:xfrm>
            <a:off x="535259" y="3429000"/>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72" name="Google Shape;272;p30">
            <a:extLst>
              <a:ext uri="{FF2B5EF4-FFF2-40B4-BE49-F238E27FC236}">
                <a16:creationId xmlns:a16="http://schemas.microsoft.com/office/drawing/2014/main" id="{5585292E-9DEC-037F-5579-4AADE6075A08}"/>
              </a:ext>
            </a:extLst>
          </p:cNvPr>
          <p:cNvSpPr txBox="1"/>
          <p:nvPr/>
        </p:nvSpPr>
        <p:spPr>
          <a:xfrm>
            <a:off x="8522070" y="2096068"/>
            <a:ext cx="234776" cy="533174"/>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4" name="TextBox 3">
            <a:extLst>
              <a:ext uri="{FF2B5EF4-FFF2-40B4-BE49-F238E27FC236}">
                <a16:creationId xmlns:a16="http://schemas.microsoft.com/office/drawing/2014/main" id="{A7427DEF-6CBD-ACE6-8EDA-85C4B446FC8D}"/>
              </a:ext>
            </a:extLst>
          </p:cNvPr>
          <p:cNvSpPr txBox="1"/>
          <p:nvPr/>
        </p:nvSpPr>
        <p:spPr>
          <a:xfrm>
            <a:off x="11788346" y="86497"/>
            <a:ext cx="383438" cy="307777"/>
          </a:xfrm>
          <a:prstGeom prst="rect">
            <a:avLst/>
          </a:prstGeom>
          <a:noFill/>
        </p:spPr>
        <p:txBody>
          <a:bodyPr wrap="none" rtlCol="0">
            <a:spAutoFit/>
          </a:bodyPr>
          <a:lstStyle/>
          <a:p>
            <a:r>
              <a:rPr lang="en-US" sz="1400" dirty="0"/>
              <a:t>24</a:t>
            </a:r>
          </a:p>
        </p:txBody>
      </p:sp>
      <p:pic>
        <p:nvPicPr>
          <p:cNvPr id="3" name="Picture 2">
            <a:extLst>
              <a:ext uri="{FF2B5EF4-FFF2-40B4-BE49-F238E27FC236}">
                <a16:creationId xmlns:a16="http://schemas.microsoft.com/office/drawing/2014/main" id="{9FA9173C-5C66-DAFB-EBE8-257BBF3402A4}"/>
              </a:ext>
            </a:extLst>
          </p:cNvPr>
          <p:cNvPicPr>
            <a:picLocks noChangeAspect="1"/>
          </p:cNvPicPr>
          <p:nvPr/>
        </p:nvPicPr>
        <p:blipFill>
          <a:blip r:embed="rId3">
            <a:extLst>
              <a:ext uri="{28A0092B-C50C-407E-A947-70E740481C1C}">
                <a14:useLocalDpi xmlns:a14="http://schemas.microsoft.com/office/drawing/2010/main" val="0"/>
              </a:ext>
            </a:extLst>
          </a:blip>
          <a:srcRect b="20615"/>
          <a:stretch>
            <a:fillRect/>
          </a:stretch>
        </p:blipFill>
        <p:spPr>
          <a:xfrm>
            <a:off x="195796" y="2176817"/>
            <a:ext cx="2053005" cy="3035737"/>
          </a:xfrm>
          <a:prstGeom prst="rect">
            <a:avLst/>
          </a:prstGeom>
        </p:spPr>
      </p:pic>
      <p:pic>
        <p:nvPicPr>
          <p:cNvPr id="6" name="Picture 5">
            <a:extLst>
              <a:ext uri="{FF2B5EF4-FFF2-40B4-BE49-F238E27FC236}">
                <a16:creationId xmlns:a16="http://schemas.microsoft.com/office/drawing/2014/main" id="{A284D372-C101-043C-F0C7-97C138D51E65}"/>
              </a:ext>
            </a:extLst>
          </p:cNvPr>
          <p:cNvPicPr>
            <a:picLocks noChangeAspect="1"/>
          </p:cNvPicPr>
          <p:nvPr/>
        </p:nvPicPr>
        <p:blipFill>
          <a:blip r:embed="rId4">
            <a:extLst>
              <a:ext uri="{28A0092B-C50C-407E-A947-70E740481C1C}">
                <a14:useLocalDpi xmlns:a14="http://schemas.microsoft.com/office/drawing/2010/main" val="0"/>
              </a:ext>
            </a:extLst>
          </a:blip>
          <a:srcRect b="19134"/>
          <a:stretch>
            <a:fillRect/>
          </a:stretch>
        </p:blipFill>
        <p:spPr>
          <a:xfrm>
            <a:off x="2503960" y="2176817"/>
            <a:ext cx="2053005" cy="3100184"/>
          </a:xfrm>
          <a:prstGeom prst="rect">
            <a:avLst/>
          </a:prstGeom>
        </p:spPr>
      </p:pic>
      <p:pic>
        <p:nvPicPr>
          <p:cNvPr id="8" name="Picture 7">
            <a:extLst>
              <a:ext uri="{FF2B5EF4-FFF2-40B4-BE49-F238E27FC236}">
                <a16:creationId xmlns:a16="http://schemas.microsoft.com/office/drawing/2014/main" id="{FD320F96-5B29-C956-8EAE-D06006CC235F}"/>
              </a:ext>
            </a:extLst>
          </p:cNvPr>
          <p:cNvPicPr>
            <a:picLocks noChangeAspect="1"/>
          </p:cNvPicPr>
          <p:nvPr/>
        </p:nvPicPr>
        <p:blipFill>
          <a:blip r:embed="rId5">
            <a:extLst>
              <a:ext uri="{28A0092B-C50C-407E-A947-70E740481C1C}">
                <a14:useLocalDpi xmlns:a14="http://schemas.microsoft.com/office/drawing/2010/main" val="0"/>
              </a:ext>
            </a:extLst>
          </a:blip>
          <a:srcRect b="20615"/>
          <a:stretch>
            <a:fillRect/>
          </a:stretch>
        </p:blipFill>
        <p:spPr>
          <a:xfrm>
            <a:off x="4812124" y="2153766"/>
            <a:ext cx="2091744" cy="3137251"/>
          </a:xfrm>
          <a:prstGeom prst="rect">
            <a:avLst/>
          </a:prstGeom>
        </p:spPr>
      </p:pic>
      <p:pic>
        <p:nvPicPr>
          <p:cNvPr id="10" name="Picture 9">
            <a:extLst>
              <a:ext uri="{FF2B5EF4-FFF2-40B4-BE49-F238E27FC236}">
                <a16:creationId xmlns:a16="http://schemas.microsoft.com/office/drawing/2014/main" id="{B89DEF13-61F3-4F61-D0D5-1C5476D49DC9}"/>
              </a:ext>
            </a:extLst>
          </p:cNvPr>
          <p:cNvPicPr>
            <a:picLocks noChangeAspect="1"/>
          </p:cNvPicPr>
          <p:nvPr/>
        </p:nvPicPr>
        <p:blipFill>
          <a:blip r:embed="rId6">
            <a:extLst>
              <a:ext uri="{28A0092B-C50C-407E-A947-70E740481C1C}">
                <a14:useLocalDpi xmlns:a14="http://schemas.microsoft.com/office/drawing/2010/main" val="0"/>
              </a:ext>
            </a:extLst>
          </a:blip>
          <a:srcRect b="20510"/>
          <a:stretch>
            <a:fillRect/>
          </a:stretch>
        </p:blipFill>
        <p:spPr>
          <a:xfrm>
            <a:off x="7190033" y="2148939"/>
            <a:ext cx="2091744" cy="3123544"/>
          </a:xfrm>
          <a:prstGeom prst="rect">
            <a:avLst/>
          </a:prstGeom>
        </p:spPr>
      </p:pic>
      <p:pic>
        <p:nvPicPr>
          <p:cNvPr id="14" name="Picture 13">
            <a:extLst>
              <a:ext uri="{FF2B5EF4-FFF2-40B4-BE49-F238E27FC236}">
                <a16:creationId xmlns:a16="http://schemas.microsoft.com/office/drawing/2014/main" id="{07AA68B8-3ABC-3CF6-8348-9CEA8215235F}"/>
              </a:ext>
            </a:extLst>
          </p:cNvPr>
          <p:cNvPicPr>
            <a:picLocks noChangeAspect="1"/>
          </p:cNvPicPr>
          <p:nvPr/>
        </p:nvPicPr>
        <p:blipFill>
          <a:blip r:embed="rId7">
            <a:extLst>
              <a:ext uri="{28A0092B-C50C-407E-A947-70E740481C1C}">
                <a14:useLocalDpi xmlns:a14="http://schemas.microsoft.com/office/drawing/2010/main" val="0"/>
              </a:ext>
            </a:extLst>
          </a:blip>
          <a:srcRect b="20507"/>
          <a:stretch>
            <a:fillRect/>
          </a:stretch>
        </p:blipFill>
        <p:spPr>
          <a:xfrm>
            <a:off x="9567942" y="2127523"/>
            <a:ext cx="2220404" cy="3269992"/>
          </a:xfrm>
          <a:prstGeom prst="rect">
            <a:avLst/>
          </a:prstGeom>
        </p:spPr>
      </p:pic>
    </p:spTree>
    <p:extLst>
      <p:ext uri="{BB962C8B-B14F-4D97-AF65-F5344CB8AC3E}">
        <p14:creationId xmlns:p14="http://schemas.microsoft.com/office/powerpoint/2010/main" val="2773031520"/>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9" name="Google Shape;289;p32"/>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90" name="Google Shape;290;p32"/>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91" name="Google Shape;291;p32"/>
          <p:cNvSpPr txBox="1">
            <a:spLocks noGrp="1"/>
          </p:cNvSpPr>
          <p:nvPr>
            <p:ph type="body" idx="1"/>
          </p:nvPr>
        </p:nvSpPr>
        <p:spPr>
          <a:xfrm>
            <a:off x="1208740" y="2051705"/>
            <a:ext cx="4038600" cy="3398698"/>
          </a:xfrm>
          <a:prstGeom prst="rect">
            <a:avLst/>
          </a:prstGeom>
          <a:noFill/>
          <a:ln>
            <a:noFill/>
          </a:ln>
        </p:spPr>
        <p:txBody>
          <a:bodyPr spcFirstLastPara="1" vert="horz" wrap="square" lIns="91425" tIns="45700" rIns="91425" bIns="45700" rtlCol="0" anchor="t" anchorCtr="0">
            <a:noAutofit/>
          </a:bodyPr>
          <a:lstStyle/>
          <a:p>
            <a:pPr>
              <a:spcBef>
                <a:spcPts val="0"/>
              </a:spcBef>
              <a:buClr>
                <a:schemeClr val="tx1"/>
              </a:buClr>
              <a:buSzPts val="1800"/>
            </a:pPr>
            <a:r>
              <a:rPr lang="en-US" sz="1800" u="sng" dirty="0">
                <a:latin typeface="Arial" panose="020B0604020202020204" pitchFamily="34" charset="0"/>
                <a:ea typeface="Helvetica Neue"/>
                <a:cs typeface="Arial" panose="020B0604020202020204" pitchFamily="34" charset="0"/>
                <a:sym typeface="Helvetica Neue"/>
                <a:hlinkClick r:id="rId3"/>
              </a:rPr>
              <a:t>Product Page</a:t>
            </a:r>
            <a:endParaRPr sz="1800" dirty="0">
              <a:latin typeface="Arial" panose="020B0604020202020204" pitchFamily="34" charset="0"/>
              <a:ea typeface="Helvetica Neue"/>
              <a:cs typeface="Arial" panose="020B0604020202020204" pitchFamily="34" charset="0"/>
              <a:sym typeface="Helvetica Neue"/>
            </a:endParaRPr>
          </a:p>
          <a:p>
            <a:pPr>
              <a:spcBef>
                <a:spcPts val="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A practical and versatile choice for commercial design that seeks warmth and effortless elegance along with durable, easily cleaned surfaces. </a:t>
            </a:r>
            <a:endParaRPr dirty="0"/>
          </a:p>
          <a:p>
            <a:pPr>
              <a:spcBef>
                <a:spcPts val="36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Includes four linen-inspired visuals including Chambray Fabric, Gray Fabric, Muslin Fabric and Sheer Fabric all for commercial use.</a:t>
            </a:r>
          </a:p>
          <a:p>
            <a:pPr>
              <a:spcBef>
                <a:spcPts val="360"/>
              </a:spcBef>
              <a:buClr>
                <a:schemeClr val="tx1"/>
              </a:buClr>
              <a:buSzPts val="1800"/>
            </a:pPr>
            <a:r>
              <a:rPr lang="en-US" sz="1800" dirty="0"/>
              <a:t>Remember, some patterns are </a:t>
            </a:r>
            <a:r>
              <a:rPr lang="en-US" sz="1800" i="1" dirty="0"/>
              <a:t>inspired</a:t>
            </a:r>
            <a:r>
              <a:rPr lang="en-US" sz="1800" dirty="0"/>
              <a:t> by fabrics, but they are high-pressure laminate products.</a:t>
            </a:r>
            <a:endParaRPr sz="1800" dirty="0"/>
          </a:p>
        </p:txBody>
      </p:sp>
      <p:pic>
        <p:nvPicPr>
          <p:cNvPr id="292" name="Google Shape;292;p32"/>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7752675" y="724599"/>
            <a:ext cx="4232626" cy="2609746"/>
          </a:xfrm>
          <a:prstGeom prst="rect">
            <a:avLst/>
          </a:prstGeom>
          <a:noFill/>
          <a:ln>
            <a:noFill/>
          </a:ln>
          <a:effectLst/>
        </p:spPr>
      </p:pic>
      <p:pic>
        <p:nvPicPr>
          <p:cNvPr id="293" name="Google Shape;293;p32"/>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7752675" y="3429000"/>
            <a:ext cx="4232626" cy="2609724"/>
          </a:xfrm>
          <a:prstGeom prst="rect">
            <a:avLst/>
          </a:prstGeom>
          <a:noFill/>
          <a:ln>
            <a:noFill/>
          </a:ln>
          <a:effectLst/>
        </p:spPr>
      </p:pic>
      <p:sp>
        <p:nvSpPr>
          <p:cNvPr id="2" name="Google Shape;269;p30">
            <a:extLst>
              <a:ext uri="{FF2B5EF4-FFF2-40B4-BE49-F238E27FC236}">
                <a16:creationId xmlns:a16="http://schemas.microsoft.com/office/drawing/2014/main" id="{9B3C8C46-6838-CB3B-B582-5A25AEBB0EAD}"/>
              </a:ext>
            </a:extLst>
          </p:cNvPr>
          <p:cNvSpPr/>
          <p:nvPr/>
        </p:nvSpPr>
        <p:spPr>
          <a:xfrm>
            <a:off x="322206" y="546729"/>
            <a:ext cx="8578850"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Formica</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Laminate Fabric Collection</a:t>
            </a:r>
            <a:endParaRPr dirty="0"/>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C12F2D77-4744-6603-EBEF-E2DD24C994B8}"/>
              </a:ext>
            </a:extLst>
          </p:cNvPr>
          <p:cNvSpPr txBox="1"/>
          <p:nvPr/>
        </p:nvSpPr>
        <p:spPr>
          <a:xfrm>
            <a:off x="11788346" y="86497"/>
            <a:ext cx="383438" cy="307777"/>
          </a:xfrm>
          <a:prstGeom prst="rect">
            <a:avLst/>
          </a:prstGeom>
          <a:noFill/>
        </p:spPr>
        <p:txBody>
          <a:bodyPr wrap="none" rtlCol="0">
            <a:spAutoFit/>
          </a:bodyPr>
          <a:lstStyle/>
          <a:p>
            <a:r>
              <a:rPr lang="en-US" sz="1400" dirty="0"/>
              <a:t>25</a:t>
            </a:r>
          </a:p>
        </p:txBody>
      </p:sp>
    </p:spTree>
  </p:cSld>
  <p:clrMapOvr>
    <a:masterClrMapping/>
  </p:clrMapOvr>
  <p:transition spd="slow">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300" name="Google Shape;300;p33"/>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01" name="Google Shape;301;p33"/>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302" name="Google Shape;302;p33"/>
          <p:cNvPicPr preferRelativeResize="0"/>
          <p:nvPr/>
        </p:nvPicPr>
        <p:blipFill>
          <a:blip r:embed="rId3" cstate="screen">
            <a:alphaModFix/>
            <a:extLst>
              <a:ext uri="{28A0092B-C50C-407E-A947-70E740481C1C}">
                <a14:useLocalDpi xmlns:a14="http://schemas.microsoft.com/office/drawing/2010/main"/>
              </a:ext>
            </a:extLst>
          </a:blip>
          <a:stretch>
            <a:fillRect/>
          </a:stretch>
        </p:blipFill>
        <p:spPr>
          <a:xfrm>
            <a:off x="1751603" y="2010375"/>
            <a:ext cx="8688799" cy="2715248"/>
          </a:xfrm>
          <a:prstGeom prst="rect">
            <a:avLst/>
          </a:prstGeom>
          <a:noFill/>
          <a:ln>
            <a:noFill/>
          </a:ln>
        </p:spPr>
      </p:pic>
      <p:sp>
        <p:nvSpPr>
          <p:cNvPr id="3" name="Google Shape;269;p30">
            <a:extLst>
              <a:ext uri="{FF2B5EF4-FFF2-40B4-BE49-F238E27FC236}">
                <a16:creationId xmlns:a16="http://schemas.microsoft.com/office/drawing/2014/main" id="{54A349C2-C45D-2D24-B8BA-948AE85516A7}"/>
              </a:ext>
            </a:extLst>
          </p:cNvPr>
          <p:cNvSpPr/>
          <p:nvPr/>
        </p:nvSpPr>
        <p:spPr>
          <a:xfrm>
            <a:off x="322206" y="546729"/>
            <a:ext cx="8578850"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Formica</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Laminate Fabric Collection</a:t>
            </a:r>
            <a:endParaRPr dirty="0"/>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2" name="TextBox 1">
            <a:extLst>
              <a:ext uri="{FF2B5EF4-FFF2-40B4-BE49-F238E27FC236}">
                <a16:creationId xmlns:a16="http://schemas.microsoft.com/office/drawing/2014/main" id="{7BB007C4-F794-D918-7C12-34EC4DB1380C}"/>
              </a:ext>
            </a:extLst>
          </p:cNvPr>
          <p:cNvSpPr txBox="1"/>
          <p:nvPr/>
        </p:nvSpPr>
        <p:spPr>
          <a:xfrm>
            <a:off x="11788346" y="86497"/>
            <a:ext cx="383438" cy="307777"/>
          </a:xfrm>
          <a:prstGeom prst="rect">
            <a:avLst/>
          </a:prstGeom>
          <a:noFill/>
        </p:spPr>
        <p:txBody>
          <a:bodyPr wrap="none" rtlCol="0">
            <a:spAutoFit/>
          </a:bodyPr>
          <a:lstStyle/>
          <a:p>
            <a:r>
              <a:rPr lang="en-US" sz="1400" dirty="0"/>
              <a:t>26</a:t>
            </a:r>
          </a:p>
        </p:txBody>
      </p:sp>
    </p:spTree>
  </p:cSld>
  <p:clrMapOvr>
    <a:masterClrMapping/>
  </p:clrMapOvr>
  <p:transition spd="slow">
    <p:push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9" name="Google Shape;309;p34"/>
          <p:cNvSpPr txBox="1"/>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10" name="Google Shape;310;p34"/>
          <p:cNvSpPr txBox="1"/>
          <p:nvPr/>
        </p:nvSpPr>
        <p:spPr>
          <a:xfrm>
            <a:off x="6595872" y="2292096"/>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11" name="Google Shape;311;p34"/>
          <p:cNvSpPr txBox="1">
            <a:spLocks noGrp="1"/>
          </p:cNvSpPr>
          <p:nvPr>
            <p:ph type="body" idx="1"/>
          </p:nvPr>
        </p:nvSpPr>
        <p:spPr>
          <a:xfrm>
            <a:off x="1311378" y="1785171"/>
            <a:ext cx="3658200" cy="4526100"/>
          </a:xfrm>
          <a:prstGeom prst="rect">
            <a:avLst/>
          </a:prstGeom>
          <a:noFill/>
          <a:ln>
            <a:noFill/>
          </a:ln>
        </p:spPr>
        <p:txBody>
          <a:bodyPr spcFirstLastPara="1" vert="horz" wrap="square" lIns="91425" tIns="45700" rIns="91425" bIns="45700" rtlCol="0" anchor="t" anchorCtr="0">
            <a:noAutofit/>
          </a:bodyPr>
          <a:lstStyle/>
          <a:p>
            <a:pPr>
              <a:spcBef>
                <a:spcPts val="0"/>
              </a:spcBef>
              <a:buClr>
                <a:schemeClr val="tx1"/>
              </a:buClr>
              <a:buSzPts val="1800"/>
            </a:pPr>
            <a:r>
              <a:rPr lang="en-US" sz="1800" u="sng" dirty="0">
                <a:solidFill>
                  <a:srgbClr val="00B0F0"/>
                </a:solidFill>
                <a:latin typeface="Arial" panose="020B0604020202020204" pitchFamily="34" charset="0"/>
                <a:ea typeface="Helvetica Neue"/>
                <a:cs typeface="Arial" panose="020B0604020202020204" pitchFamily="34" charset="0"/>
                <a:sym typeface="Helvetica Neue"/>
                <a:hlinkClick r:id="rId3">
                  <a:extLst>
                    <a:ext uri="{A12FA001-AC4F-418D-AE19-62706E023703}">
                      <ahyp:hlinkClr xmlns:ahyp="http://schemas.microsoft.com/office/drawing/2018/hyperlinkcolor" val="tx"/>
                    </a:ext>
                  </a:extLst>
                </a:hlinkClick>
              </a:rPr>
              <a:t>Product Page</a:t>
            </a:r>
            <a:endParaRPr sz="1800" dirty="0">
              <a:solidFill>
                <a:srgbClr val="00B0F0"/>
              </a:solidFill>
              <a:latin typeface="Arial" panose="020B0604020202020204" pitchFamily="34" charset="0"/>
              <a:ea typeface="Helvetica Neue"/>
              <a:cs typeface="Arial" panose="020B0604020202020204" pitchFamily="34" charset="0"/>
              <a:sym typeface="Helvetica Neue"/>
            </a:endParaRPr>
          </a:p>
          <a:p>
            <a:pPr>
              <a:spcBef>
                <a:spcPts val="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Perfect for commercial and residential designs due to its durability </a:t>
            </a:r>
            <a:endParaRPr sz="1800" dirty="0">
              <a:latin typeface="Arial" panose="020B0604020202020204" pitchFamily="34" charset="0"/>
              <a:ea typeface="Helvetica Neue"/>
              <a:cs typeface="Arial" panose="020B0604020202020204" pitchFamily="34" charset="0"/>
              <a:sym typeface="Helvetica Neue"/>
            </a:endParaRPr>
          </a:p>
          <a:p>
            <a:pPr>
              <a:spcBef>
                <a:spcPts val="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Extremely opaque, soft touch and anti-fingerprint</a:t>
            </a:r>
            <a:endParaRPr sz="1800" dirty="0">
              <a:latin typeface="Arial" panose="020B0604020202020204" pitchFamily="34" charset="0"/>
              <a:ea typeface="Helvetica Neue"/>
              <a:cs typeface="Arial" panose="020B0604020202020204" pitchFamily="34" charset="0"/>
              <a:sym typeface="Helvetica Neue"/>
            </a:endParaRPr>
          </a:p>
          <a:p>
            <a:pPr>
              <a:spcBef>
                <a:spcPts val="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Low light reflectivity</a:t>
            </a:r>
            <a:endParaRPr sz="1800" dirty="0">
              <a:latin typeface="Arial" panose="020B0604020202020204" pitchFamily="34" charset="0"/>
              <a:ea typeface="Helvetica Neue"/>
              <a:cs typeface="Arial" panose="020B0604020202020204" pitchFamily="34" charset="0"/>
              <a:sym typeface="Helvetica Neue"/>
            </a:endParaRPr>
          </a:p>
          <a:p>
            <a:pPr>
              <a:spcBef>
                <a:spcPts val="0"/>
              </a:spcBef>
              <a:buClr>
                <a:schemeClr val="tx1"/>
              </a:buClr>
              <a:buSzPts val="1800"/>
            </a:pPr>
            <a:r>
              <a:rPr lang="en-US" sz="1800" dirty="0">
                <a:latin typeface="Arial" panose="020B0604020202020204" pitchFamily="34" charset="0"/>
                <a:ea typeface="Helvetica Neue"/>
                <a:cs typeface="Arial" panose="020B0604020202020204" pitchFamily="34" charset="0"/>
                <a:sym typeface="Helvetica Neue"/>
              </a:rPr>
              <a:t>Thermal healing of superficial micro-scratches </a:t>
            </a:r>
          </a:p>
          <a:p>
            <a:pPr>
              <a:spcBef>
                <a:spcPts val="0"/>
              </a:spcBef>
              <a:buClr>
                <a:schemeClr val="tx1"/>
              </a:buClr>
              <a:buSzPts val="1800"/>
            </a:pPr>
            <a:r>
              <a:rPr lang="en-US" sz="1800">
                <a:latin typeface="Arial" panose="020B0604020202020204" pitchFamily="34" charset="0"/>
                <a:ea typeface="Helvetica Neue"/>
                <a:cs typeface="Arial" panose="020B0604020202020204" pitchFamily="34" charset="0"/>
                <a:sym typeface="Helvetica Neue"/>
              </a:rPr>
              <a:t>The newly introduced </a:t>
            </a:r>
            <a:r>
              <a:rPr lang="en-US" sz="1800" dirty="0">
                <a:latin typeface="Arial" panose="020B0604020202020204" pitchFamily="34" charset="0"/>
                <a:ea typeface="Helvetica Neue"/>
                <a:cs typeface="Arial" panose="020B0604020202020204" pitchFamily="34" charset="0"/>
                <a:sym typeface="Helvetica Neue"/>
              </a:rPr>
              <a:t>FENIX® NTX </a:t>
            </a:r>
            <a:r>
              <a:rPr lang="en-US" sz="1800">
                <a:latin typeface="Arial" panose="020B0604020202020204" pitchFamily="34" charset="0"/>
                <a:ea typeface="Helvetica Neue"/>
                <a:cs typeface="Arial" panose="020B0604020202020204" pitchFamily="34" charset="0"/>
                <a:sym typeface="Helvetica Neue"/>
              </a:rPr>
              <a:t>collection marks a new era in sustainability by using </a:t>
            </a:r>
            <a:r>
              <a:rPr lang="en-US" sz="1800" dirty="0">
                <a:latin typeface="Arial" panose="020B0604020202020204" pitchFamily="34" charset="0"/>
                <a:ea typeface="Helvetica Neue"/>
                <a:cs typeface="Arial" panose="020B0604020202020204" pitchFamily="34" charset="0"/>
                <a:sym typeface="Helvetica Neue"/>
              </a:rPr>
              <a:t>breakthrough </a:t>
            </a:r>
            <a:r>
              <a:rPr lang="en-US" sz="1800">
                <a:latin typeface="Arial" panose="020B0604020202020204" pitchFamily="34" charset="0"/>
                <a:ea typeface="Helvetica Neue"/>
                <a:cs typeface="Arial" panose="020B0604020202020204" pitchFamily="34" charset="0"/>
                <a:sym typeface="Helvetica Neue"/>
              </a:rPr>
              <a:t>technology featuring </a:t>
            </a:r>
            <a:r>
              <a:rPr lang="en-US" sz="1800" dirty="0">
                <a:latin typeface="Arial" panose="020B0604020202020204" pitchFamily="34" charset="0"/>
                <a:ea typeface="Helvetica Neue"/>
                <a:cs typeface="Arial" panose="020B0604020202020204" pitchFamily="34" charset="0"/>
                <a:sym typeface="Helvetica Neue"/>
              </a:rPr>
              <a:t>up to 90% bio-based </a:t>
            </a:r>
            <a:r>
              <a:rPr lang="en-US" sz="1800">
                <a:latin typeface="Arial" panose="020B0604020202020204" pitchFamily="34" charset="0"/>
                <a:ea typeface="Helvetica Neue"/>
                <a:cs typeface="Arial" panose="020B0604020202020204" pitchFamily="34" charset="0"/>
                <a:sym typeface="Helvetica Neue"/>
              </a:rPr>
              <a:t>material</a:t>
            </a:r>
          </a:p>
          <a:p>
            <a:pPr>
              <a:spcBef>
                <a:spcPts val="360"/>
              </a:spcBef>
              <a:buClr>
                <a:schemeClr val="tx1"/>
              </a:buClr>
            </a:pPr>
            <a:endParaRPr dirty="0"/>
          </a:p>
        </p:txBody>
      </p:sp>
      <p:sp>
        <p:nvSpPr>
          <p:cNvPr id="2" name="Google Shape;269;p30">
            <a:extLst>
              <a:ext uri="{FF2B5EF4-FFF2-40B4-BE49-F238E27FC236}">
                <a16:creationId xmlns:a16="http://schemas.microsoft.com/office/drawing/2014/main" id="{1C30C13A-1B07-7157-AE25-4E0A21783C05}"/>
              </a:ext>
            </a:extLst>
          </p:cNvPr>
          <p:cNvSpPr/>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FENIX</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Innovative Materials for Interior Design</a:t>
            </a:r>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pic>
        <p:nvPicPr>
          <p:cNvPr id="4" name="Picture 3" descr="A tray with two cups on it&#10;&#10;Description automatically generated">
            <a:extLst>
              <a:ext uri="{FF2B5EF4-FFF2-40B4-BE49-F238E27FC236}">
                <a16:creationId xmlns:a16="http://schemas.microsoft.com/office/drawing/2014/main" id="{62662FF0-43A8-81A1-BF77-7D386CFC42E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626552" y="1292854"/>
            <a:ext cx="5243242" cy="4713274"/>
          </a:xfrm>
          <a:prstGeom prst="rect">
            <a:avLst/>
          </a:prstGeom>
        </p:spPr>
      </p:pic>
      <p:sp>
        <p:nvSpPr>
          <p:cNvPr id="3" name="TextBox 2">
            <a:extLst>
              <a:ext uri="{FF2B5EF4-FFF2-40B4-BE49-F238E27FC236}">
                <a16:creationId xmlns:a16="http://schemas.microsoft.com/office/drawing/2014/main" id="{E8F5FEFC-C658-E8A1-F595-D90A1D95AE53}"/>
              </a:ext>
            </a:extLst>
          </p:cNvPr>
          <p:cNvSpPr txBox="1"/>
          <p:nvPr/>
        </p:nvSpPr>
        <p:spPr>
          <a:xfrm>
            <a:off x="11788346" y="86497"/>
            <a:ext cx="383438" cy="307777"/>
          </a:xfrm>
          <a:prstGeom prst="rect">
            <a:avLst/>
          </a:prstGeom>
          <a:noFill/>
        </p:spPr>
        <p:txBody>
          <a:bodyPr wrap="none" rtlCol="0">
            <a:spAutoFit/>
          </a:bodyPr>
          <a:lstStyle/>
          <a:p>
            <a:r>
              <a:rPr lang="en-US" sz="1400" dirty="0"/>
              <a:t>27</a:t>
            </a:r>
          </a:p>
        </p:txBody>
      </p:sp>
    </p:spTree>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6">
          <a:extLst>
            <a:ext uri="{FF2B5EF4-FFF2-40B4-BE49-F238E27FC236}">
              <a16:creationId xmlns:a16="http://schemas.microsoft.com/office/drawing/2014/main" id="{5644D94A-0AF5-18A8-D20D-A4DFAFAFFE46}"/>
            </a:ext>
          </a:extLst>
        </p:cNvPr>
        <p:cNvGrpSpPr/>
        <p:nvPr/>
      </p:nvGrpSpPr>
      <p:grpSpPr>
        <a:xfrm>
          <a:off x="0" y="0"/>
          <a:ext cx="0" cy="0"/>
          <a:chOff x="0" y="0"/>
          <a:chExt cx="0" cy="0"/>
        </a:xfrm>
      </p:grpSpPr>
      <p:sp>
        <p:nvSpPr>
          <p:cNvPr id="319" name="Google Shape;319;p35">
            <a:extLst>
              <a:ext uri="{FF2B5EF4-FFF2-40B4-BE49-F238E27FC236}">
                <a16:creationId xmlns:a16="http://schemas.microsoft.com/office/drawing/2014/main" id="{56A54F56-9DEC-DBCA-8402-B7428B582E4C}"/>
              </a:ext>
            </a:extLst>
          </p:cNvPr>
          <p:cNvSpPr txBox="1"/>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20" name="Google Shape;320;p35">
            <a:extLst>
              <a:ext uri="{FF2B5EF4-FFF2-40B4-BE49-F238E27FC236}">
                <a16:creationId xmlns:a16="http://schemas.microsoft.com/office/drawing/2014/main" id="{A9510F02-AEC0-AFDD-AC14-4E2EFECF44E3}"/>
              </a:ext>
            </a:extLst>
          </p:cNvPr>
          <p:cNvSpPr txBox="1"/>
          <p:nvPr/>
        </p:nvSpPr>
        <p:spPr>
          <a:xfrm>
            <a:off x="6492122" y="2292909"/>
            <a:ext cx="1776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grpSp>
        <p:nvGrpSpPr>
          <p:cNvPr id="3" name="Group 2">
            <a:extLst>
              <a:ext uri="{FF2B5EF4-FFF2-40B4-BE49-F238E27FC236}">
                <a16:creationId xmlns:a16="http://schemas.microsoft.com/office/drawing/2014/main" id="{89E30002-5190-11DB-F9DF-4AF24FAEB042}"/>
              </a:ext>
            </a:extLst>
          </p:cNvPr>
          <p:cNvGrpSpPr/>
          <p:nvPr/>
        </p:nvGrpSpPr>
        <p:grpSpPr>
          <a:xfrm>
            <a:off x="2019561" y="1330887"/>
            <a:ext cx="7866717" cy="4797763"/>
            <a:chOff x="2041076" y="1289475"/>
            <a:chExt cx="8373825" cy="5107039"/>
          </a:xfrm>
        </p:grpSpPr>
        <p:pic>
          <p:nvPicPr>
            <p:cNvPr id="321" name="Google Shape;321;p35">
              <a:extLst>
                <a:ext uri="{FF2B5EF4-FFF2-40B4-BE49-F238E27FC236}">
                  <a16:creationId xmlns:a16="http://schemas.microsoft.com/office/drawing/2014/main" id="{BDC4F68E-8F5F-4DD4-4999-D8E6748BC20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041076" y="1300850"/>
              <a:ext cx="1616065" cy="2411064"/>
            </a:xfrm>
            <a:prstGeom prst="rect">
              <a:avLst/>
            </a:prstGeom>
            <a:noFill/>
            <a:ln>
              <a:noFill/>
            </a:ln>
          </p:spPr>
        </p:pic>
        <p:pic>
          <p:nvPicPr>
            <p:cNvPr id="322" name="Google Shape;322;p35">
              <a:extLst>
                <a:ext uri="{FF2B5EF4-FFF2-40B4-BE49-F238E27FC236}">
                  <a16:creationId xmlns:a16="http://schemas.microsoft.com/office/drawing/2014/main" id="{A286C7BD-3DC6-9E39-7FD1-B0EF5EBE280E}"/>
                </a:ext>
              </a:extLst>
            </p:cNvPr>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088717" y="1300862"/>
              <a:ext cx="1724122" cy="2445786"/>
            </a:xfrm>
            <a:prstGeom prst="rect">
              <a:avLst/>
            </a:prstGeom>
            <a:noFill/>
            <a:ln>
              <a:noFill/>
            </a:ln>
          </p:spPr>
        </p:pic>
        <p:pic>
          <p:nvPicPr>
            <p:cNvPr id="323" name="Google Shape;323;p35">
              <a:extLst>
                <a:ext uri="{FF2B5EF4-FFF2-40B4-BE49-F238E27FC236}">
                  <a16:creationId xmlns:a16="http://schemas.microsoft.com/office/drawing/2014/main" id="{E09ED5B8-E553-F4BF-1FCE-15B2903CA78B}"/>
                </a:ext>
              </a:extLst>
            </p:cNvPr>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126495" y="1300861"/>
              <a:ext cx="1873074" cy="2445786"/>
            </a:xfrm>
            <a:prstGeom prst="rect">
              <a:avLst/>
            </a:prstGeom>
            <a:noFill/>
            <a:ln>
              <a:noFill/>
            </a:ln>
          </p:spPr>
        </p:pic>
        <p:pic>
          <p:nvPicPr>
            <p:cNvPr id="324" name="Google Shape;324;p35">
              <a:extLst>
                <a:ext uri="{FF2B5EF4-FFF2-40B4-BE49-F238E27FC236}">
                  <a16:creationId xmlns:a16="http://schemas.microsoft.com/office/drawing/2014/main" id="{296C69D0-AD25-0AAC-4032-F0BD426C7CA1}"/>
                </a:ext>
              </a:extLst>
            </p:cNvPr>
            <p:cNvPicPr preferRelativeResize="0"/>
            <p:nvPr/>
          </p:nvPicPr>
          <p:blipFill rotWithShape="1">
            <a:blip r:embed="rId6" cstate="screen">
              <a:alphaModFix/>
              <a:extLst>
                <a:ext uri="{28A0092B-C50C-407E-A947-70E740481C1C}">
                  <a14:useLocalDpi xmlns:a14="http://schemas.microsoft.com/office/drawing/2010/main"/>
                </a:ext>
              </a:extLst>
            </a:blip>
            <a:srcRect/>
            <a:stretch/>
          </p:blipFill>
          <p:spPr>
            <a:xfrm>
              <a:off x="4088736" y="3905436"/>
              <a:ext cx="1873074" cy="2445786"/>
            </a:xfrm>
            <a:prstGeom prst="rect">
              <a:avLst/>
            </a:prstGeom>
            <a:noFill/>
            <a:ln>
              <a:noFill/>
            </a:ln>
          </p:spPr>
        </p:pic>
        <p:pic>
          <p:nvPicPr>
            <p:cNvPr id="325" name="Google Shape;325;p35">
              <a:extLst>
                <a:ext uri="{FF2B5EF4-FFF2-40B4-BE49-F238E27FC236}">
                  <a16:creationId xmlns:a16="http://schemas.microsoft.com/office/drawing/2014/main" id="{A55A34D3-82E9-DB91-408C-E03AA328CF8D}"/>
                </a:ext>
              </a:extLst>
            </p:cNvPr>
            <p:cNvPicPr preferRelativeResize="0"/>
            <p:nvPr/>
          </p:nvPicPr>
          <p:blipFill rotWithShape="1">
            <a:blip r:embed="rId7" cstate="screen">
              <a:alphaModFix/>
              <a:extLst>
                <a:ext uri="{28A0092B-C50C-407E-A947-70E740481C1C}">
                  <a14:useLocalDpi xmlns:a14="http://schemas.microsoft.com/office/drawing/2010/main"/>
                </a:ext>
              </a:extLst>
            </a:blip>
            <a:srcRect/>
            <a:stretch/>
          </p:blipFill>
          <p:spPr>
            <a:xfrm>
              <a:off x="8541826" y="1289475"/>
              <a:ext cx="1873075" cy="2536376"/>
            </a:xfrm>
            <a:prstGeom prst="rect">
              <a:avLst/>
            </a:prstGeom>
            <a:noFill/>
            <a:ln>
              <a:noFill/>
            </a:ln>
          </p:spPr>
        </p:pic>
        <p:pic>
          <p:nvPicPr>
            <p:cNvPr id="326" name="Google Shape;326;p35">
              <a:extLst>
                <a:ext uri="{FF2B5EF4-FFF2-40B4-BE49-F238E27FC236}">
                  <a16:creationId xmlns:a16="http://schemas.microsoft.com/office/drawing/2014/main" id="{5690E6DA-8517-5C38-BACC-BA1D4E7CAC1A}"/>
                </a:ext>
              </a:extLst>
            </p:cNvPr>
            <p:cNvPicPr preferRelativeResize="0"/>
            <p:nvPr/>
          </p:nvPicPr>
          <p:blipFill rotWithShape="1">
            <a:blip r:embed="rId8" cstate="screen">
              <a:alphaModFix/>
              <a:extLst>
                <a:ext uri="{28A0092B-C50C-407E-A947-70E740481C1C}">
                  <a14:useLocalDpi xmlns:a14="http://schemas.microsoft.com/office/drawing/2010/main"/>
                </a:ext>
              </a:extLst>
            </a:blip>
            <a:srcRect/>
            <a:stretch/>
          </p:blipFill>
          <p:spPr>
            <a:xfrm>
              <a:off x="6599980" y="3860129"/>
              <a:ext cx="1724122" cy="2536385"/>
            </a:xfrm>
            <a:prstGeom prst="rect">
              <a:avLst/>
            </a:prstGeom>
            <a:noFill/>
            <a:ln>
              <a:noFill/>
            </a:ln>
          </p:spPr>
        </p:pic>
      </p:grpSp>
      <p:sp>
        <p:nvSpPr>
          <p:cNvPr id="327" name="Google Shape;327;p35">
            <a:extLst>
              <a:ext uri="{FF2B5EF4-FFF2-40B4-BE49-F238E27FC236}">
                <a16:creationId xmlns:a16="http://schemas.microsoft.com/office/drawing/2014/main" id="{7A28E4AE-40E3-4403-BF9C-193F04442D73}"/>
              </a:ext>
            </a:extLst>
          </p:cNvPr>
          <p:cNvSpPr txBox="1"/>
          <p:nvPr/>
        </p:nvSpPr>
        <p:spPr>
          <a:xfrm>
            <a:off x="8322000" y="5574550"/>
            <a:ext cx="2216100" cy="554100"/>
          </a:xfrm>
          <a:prstGeom prst="rect">
            <a:avLst/>
          </a:prstGeom>
          <a:noFill/>
          <a:ln>
            <a:noFill/>
          </a:ln>
        </p:spPr>
        <p:txBody>
          <a:bodyPr spcFirstLastPara="1" wrap="square" lIns="91425" tIns="91425" rIns="91425" bIns="91425" anchor="t" anchorCtr="0">
            <a:spAutoFit/>
          </a:bodyPr>
          <a:lstStyle/>
          <a:p>
            <a:r>
              <a:rPr lang="en-US" sz="1200" dirty="0">
                <a:solidFill>
                  <a:schemeClr val="dk1"/>
                </a:solidFill>
              </a:rPr>
              <a:t>*This represents a sampling of available colors</a:t>
            </a:r>
            <a:endParaRPr sz="1200" dirty="0">
              <a:solidFill>
                <a:schemeClr val="dk1"/>
              </a:solidFill>
            </a:endParaRPr>
          </a:p>
        </p:txBody>
      </p:sp>
      <p:sp>
        <p:nvSpPr>
          <p:cNvPr id="2" name="Google Shape;269;p30">
            <a:extLst>
              <a:ext uri="{FF2B5EF4-FFF2-40B4-BE49-F238E27FC236}">
                <a16:creationId xmlns:a16="http://schemas.microsoft.com/office/drawing/2014/main" id="{C6942362-1762-492B-F0F1-620A8AFF0B9D}"/>
              </a:ext>
            </a:extLst>
          </p:cNvPr>
          <p:cNvSpPr/>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FENIX</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Innovative Materials for Interior Design</a:t>
            </a:r>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4" name="TextBox 3">
            <a:extLst>
              <a:ext uri="{FF2B5EF4-FFF2-40B4-BE49-F238E27FC236}">
                <a16:creationId xmlns:a16="http://schemas.microsoft.com/office/drawing/2014/main" id="{80D90C1D-66CC-28FB-2578-7F35289327FB}"/>
              </a:ext>
            </a:extLst>
          </p:cNvPr>
          <p:cNvSpPr txBox="1"/>
          <p:nvPr/>
        </p:nvSpPr>
        <p:spPr>
          <a:xfrm>
            <a:off x="11788346" y="86497"/>
            <a:ext cx="383438" cy="307777"/>
          </a:xfrm>
          <a:prstGeom prst="rect">
            <a:avLst/>
          </a:prstGeom>
          <a:noFill/>
        </p:spPr>
        <p:txBody>
          <a:bodyPr wrap="none" rtlCol="0">
            <a:spAutoFit/>
          </a:bodyPr>
          <a:lstStyle/>
          <a:p>
            <a:r>
              <a:rPr lang="en-US" sz="1400" dirty="0"/>
              <a:t>28</a:t>
            </a:r>
          </a:p>
        </p:txBody>
      </p:sp>
    </p:spTree>
    <p:extLst>
      <p:ext uri="{BB962C8B-B14F-4D97-AF65-F5344CB8AC3E}">
        <p14:creationId xmlns:p14="http://schemas.microsoft.com/office/powerpoint/2010/main" val="674252680"/>
      </p:ext>
    </p:extLst>
  </p:cSld>
  <p:clrMapOvr>
    <a:masterClrMapping/>
  </p:clrMapOvr>
  <p:transition spd="slow">
    <p:push dir="u"/>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9" name="Google Shape;319;p35"/>
          <p:cNvSpPr txBox="1"/>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20" name="Google Shape;320;p35"/>
          <p:cNvSpPr txBox="1"/>
          <p:nvPr/>
        </p:nvSpPr>
        <p:spPr>
          <a:xfrm>
            <a:off x="6492122" y="2292909"/>
            <a:ext cx="1776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Google Shape;269;p30">
            <a:extLst>
              <a:ext uri="{FF2B5EF4-FFF2-40B4-BE49-F238E27FC236}">
                <a16:creationId xmlns:a16="http://schemas.microsoft.com/office/drawing/2014/main" id="{CAF9735D-CDA6-ABEC-D02D-917571E920F8}"/>
              </a:ext>
            </a:extLst>
          </p:cNvPr>
          <p:cNvSpPr/>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FENIX</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NTX</a:t>
            </a:r>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4" name="TextBox 3">
            <a:extLst>
              <a:ext uri="{FF2B5EF4-FFF2-40B4-BE49-F238E27FC236}">
                <a16:creationId xmlns:a16="http://schemas.microsoft.com/office/drawing/2014/main" id="{DCEDDA99-FD94-389F-EEAF-9815B2A8B212}"/>
              </a:ext>
            </a:extLst>
          </p:cNvPr>
          <p:cNvSpPr txBox="1"/>
          <p:nvPr/>
        </p:nvSpPr>
        <p:spPr>
          <a:xfrm>
            <a:off x="11788346" y="86497"/>
            <a:ext cx="383438" cy="307777"/>
          </a:xfrm>
          <a:prstGeom prst="rect">
            <a:avLst/>
          </a:prstGeom>
          <a:noFill/>
        </p:spPr>
        <p:txBody>
          <a:bodyPr wrap="none" rtlCol="0">
            <a:spAutoFit/>
          </a:bodyPr>
          <a:lstStyle/>
          <a:p>
            <a:r>
              <a:rPr lang="en-US" sz="1400" dirty="0"/>
              <a:t>29</a:t>
            </a:r>
          </a:p>
        </p:txBody>
      </p:sp>
      <p:pic>
        <p:nvPicPr>
          <p:cNvPr id="6" name="Picture 5">
            <a:extLst>
              <a:ext uri="{FF2B5EF4-FFF2-40B4-BE49-F238E27FC236}">
                <a16:creationId xmlns:a16="http://schemas.microsoft.com/office/drawing/2014/main" id="{9E86E156-0E5D-9A39-90B1-822F8265B5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891" y="1417750"/>
            <a:ext cx="4344145" cy="2384312"/>
          </a:xfrm>
          <a:prstGeom prst="rect">
            <a:avLst/>
          </a:prstGeom>
        </p:spPr>
      </p:pic>
      <p:pic>
        <p:nvPicPr>
          <p:cNvPr id="8" name="Picture 7">
            <a:extLst>
              <a:ext uri="{FF2B5EF4-FFF2-40B4-BE49-F238E27FC236}">
                <a16:creationId xmlns:a16="http://schemas.microsoft.com/office/drawing/2014/main" id="{868CB4BE-2EC3-FB47-DDD7-6B9F4EF8ED4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2855" y="1417750"/>
            <a:ext cx="4573036" cy="2384312"/>
          </a:xfrm>
          <a:prstGeom prst="rect">
            <a:avLst/>
          </a:prstGeom>
        </p:spPr>
      </p:pic>
      <p:pic>
        <p:nvPicPr>
          <p:cNvPr id="10" name="Picture 9">
            <a:extLst>
              <a:ext uri="{FF2B5EF4-FFF2-40B4-BE49-F238E27FC236}">
                <a16:creationId xmlns:a16="http://schemas.microsoft.com/office/drawing/2014/main" id="{64514D41-4B6A-1659-B318-E63CFED302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48040" y="3926959"/>
            <a:ext cx="4521643" cy="2384312"/>
          </a:xfrm>
          <a:prstGeom prst="rect">
            <a:avLst/>
          </a:prstGeom>
        </p:spPr>
      </p:pic>
    </p:spTree>
  </p:cSld>
  <p:clrMapOvr>
    <a:masterClrMapping/>
  </p:clrMapOvr>
  <p:transition spd="slow">
    <p:push dir="u"/>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4" name="Google Shape;334;p36"/>
          <p:cNvSpPr txBox="1"/>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35" name="Google Shape;335;p36"/>
          <p:cNvSpPr txBox="1"/>
          <p:nvPr/>
        </p:nvSpPr>
        <p:spPr>
          <a:xfrm>
            <a:off x="6595872" y="2292096"/>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36" name="Google Shape;336;p36"/>
          <p:cNvSpPr txBox="1">
            <a:spLocks noGrp="1"/>
          </p:cNvSpPr>
          <p:nvPr>
            <p:ph type="body" idx="1"/>
          </p:nvPr>
        </p:nvSpPr>
        <p:spPr>
          <a:xfrm>
            <a:off x="1001444" y="2292096"/>
            <a:ext cx="4038600" cy="45261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tx1"/>
              </a:buClr>
              <a:buSzPts val="1800"/>
              <a:buFont typeface="Helvetica Neue"/>
              <a:buChar char="•"/>
            </a:pPr>
            <a:r>
              <a:rPr lang="en-US" sz="1800" u="sng" dirty="0">
                <a:solidFill>
                  <a:srgbClr val="00B0F0"/>
                </a:solidFill>
                <a:latin typeface="Arial" panose="020B0604020202020204" pitchFamily="34" charset="0"/>
                <a:ea typeface="Helvetica Neue"/>
                <a:cs typeface="Arial" panose="020B0604020202020204" pitchFamily="34" charset="0"/>
                <a:sym typeface="Helvetica Neue"/>
                <a:hlinkClick r:id="rId3">
                  <a:extLst>
                    <a:ext uri="{A12FA001-AC4F-418D-AE19-62706E023703}">
                      <ahyp:hlinkClr xmlns:ahyp="http://schemas.microsoft.com/office/drawing/2018/hyperlinkcolor" val="tx"/>
                    </a:ext>
                  </a:extLst>
                </a:hlinkClick>
              </a:rPr>
              <a:t>Product Page</a:t>
            </a:r>
            <a:endParaRPr sz="1800" dirty="0">
              <a:solidFill>
                <a:srgbClr val="00B0F0"/>
              </a:solidFill>
              <a:latin typeface="Arial" panose="020B0604020202020204" pitchFamily="34" charset="0"/>
              <a:ea typeface="Helvetica Neue"/>
              <a:cs typeface="Arial" panose="020B0604020202020204" pitchFamily="34" charset="0"/>
              <a:sym typeface="Helvetica Neue"/>
            </a:endParaRPr>
          </a:p>
          <a:p>
            <a:pPr marL="342900" indent="-342900">
              <a:spcBef>
                <a:spcPts val="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High-performance laminate surfaces draw the eye with luxe metallic elements, real wood veneer visuals and textural realism</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Horizontal and vertical application</a:t>
            </a:r>
            <a:endParaRPr sz="1800" dirty="0">
              <a:latin typeface="Arial" panose="020B0604020202020204" pitchFamily="34" charset="0"/>
              <a:ea typeface="Helvetica Neue"/>
              <a:cs typeface="Arial" panose="020B0604020202020204" pitchFamily="34" charset="0"/>
              <a:sym typeface="Helvetica Neue"/>
            </a:endParaRPr>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Postforming</a:t>
            </a:r>
            <a:endParaRPr sz="1800" dirty="0">
              <a:latin typeface="Arial" panose="020B0604020202020204" pitchFamily="34" charset="0"/>
              <a:ea typeface="Helvetica Neue"/>
              <a:cs typeface="Arial" panose="020B0604020202020204" pitchFamily="34" charset="0"/>
              <a:sym typeface="Helvetica Neue"/>
            </a:endParaRPr>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Durable and wear-resistant</a:t>
            </a:r>
            <a:endParaRPr sz="1800" dirty="0">
              <a:latin typeface="Arial" panose="020B0604020202020204" pitchFamily="34" charset="0"/>
              <a:ea typeface="Helvetica Neue"/>
              <a:cs typeface="Arial" panose="020B0604020202020204" pitchFamily="34" charset="0"/>
              <a:sym typeface="Helvetica Neue"/>
            </a:endParaRPr>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Impact-resistant</a:t>
            </a:r>
            <a:endParaRPr sz="1800" dirty="0">
              <a:latin typeface="Arial" panose="020B0604020202020204" pitchFamily="34" charset="0"/>
              <a:ea typeface="Helvetica Neue"/>
              <a:cs typeface="Arial" panose="020B0604020202020204" pitchFamily="34" charset="0"/>
              <a:sym typeface="Helvetica Neue"/>
            </a:endParaRPr>
          </a:p>
        </p:txBody>
      </p:sp>
      <p:sp>
        <p:nvSpPr>
          <p:cNvPr id="2" name="Google Shape;269;p30">
            <a:extLst>
              <a:ext uri="{FF2B5EF4-FFF2-40B4-BE49-F238E27FC236}">
                <a16:creationId xmlns:a16="http://schemas.microsoft.com/office/drawing/2014/main" id="{90FC6CFC-EFD8-25D1-3419-5F55A2618A16}"/>
              </a:ext>
            </a:extLst>
          </p:cNvPr>
          <p:cNvSpPr/>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InDepth Surfacing</a:t>
            </a:r>
            <a:r>
              <a:rPr lang="en-US" sz="3200" baseline="30000" dirty="0">
                <a:latin typeface="Arial" panose="020B0604020202020204" pitchFamily="34" charset="0"/>
                <a:ea typeface="Helvetica Neue"/>
                <a:cs typeface="Arial" panose="020B0604020202020204" pitchFamily="34" charset="0"/>
                <a:sym typeface="Helvetica Neue"/>
              </a:rPr>
              <a:t>™</a:t>
            </a:r>
            <a:endParaRPr sz="2000" baseline="30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pic>
        <p:nvPicPr>
          <p:cNvPr id="4" name="Picture 3" descr="A white vases on a white shelf&#10;&#10;Description automatically generated">
            <a:extLst>
              <a:ext uri="{FF2B5EF4-FFF2-40B4-BE49-F238E27FC236}">
                <a16:creationId xmlns:a16="http://schemas.microsoft.com/office/drawing/2014/main" id="{B49EDB85-482A-5306-A060-DA8238E12F5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123025" y="1070767"/>
            <a:ext cx="5866503" cy="4399877"/>
          </a:xfrm>
          <a:prstGeom prst="rect">
            <a:avLst/>
          </a:prstGeom>
        </p:spPr>
      </p:pic>
      <p:sp>
        <p:nvSpPr>
          <p:cNvPr id="3" name="TextBox 2">
            <a:extLst>
              <a:ext uri="{FF2B5EF4-FFF2-40B4-BE49-F238E27FC236}">
                <a16:creationId xmlns:a16="http://schemas.microsoft.com/office/drawing/2014/main" id="{FECECEE9-C8E9-A5B9-4168-8A1EC8F67581}"/>
              </a:ext>
            </a:extLst>
          </p:cNvPr>
          <p:cNvSpPr txBox="1"/>
          <p:nvPr/>
        </p:nvSpPr>
        <p:spPr>
          <a:xfrm>
            <a:off x="11788346" y="86497"/>
            <a:ext cx="383438" cy="307777"/>
          </a:xfrm>
          <a:prstGeom prst="rect">
            <a:avLst/>
          </a:prstGeom>
          <a:noFill/>
        </p:spPr>
        <p:txBody>
          <a:bodyPr wrap="none" rtlCol="0">
            <a:spAutoFit/>
          </a:bodyPr>
          <a:lstStyle/>
          <a:p>
            <a:r>
              <a:rPr lang="en-US" sz="1400" dirty="0"/>
              <a:t>30</a:t>
            </a:r>
          </a:p>
        </p:txBody>
      </p:sp>
    </p:spTree>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4" name="Google Shape;344;p37"/>
          <p:cNvSpPr txBox="1"/>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45" name="Google Shape;345;p37"/>
          <p:cNvSpPr txBox="1"/>
          <p:nvPr/>
        </p:nvSpPr>
        <p:spPr>
          <a:xfrm>
            <a:off x="6595872" y="2292096"/>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Google Shape;269;p30">
            <a:extLst>
              <a:ext uri="{FF2B5EF4-FFF2-40B4-BE49-F238E27FC236}">
                <a16:creationId xmlns:a16="http://schemas.microsoft.com/office/drawing/2014/main" id="{D24FF4C0-A73F-3069-89BA-B777A2168554}"/>
              </a:ext>
            </a:extLst>
          </p:cNvPr>
          <p:cNvSpPr/>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InDepth Surfacing</a:t>
            </a:r>
            <a:r>
              <a:rPr lang="en-US" sz="3200" baseline="30000" dirty="0">
                <a:latin typeface="Arial" panose="020B0604020202020204" pitchFamily="34" charset="0"/>
                <a:ea typeface="Helvetica Neue"/>
                <a:cs typeface="Arial" panose="020B0604020202020204" pitchFamily="34" charset="0"/>
                <a:sym typeface="Helvetica Neue"/>
              </a:rPr>
              <a:t>™</a:t>
            </a:r>
            <a:endParaRPr sz="2000" baseline="30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EA6BA5B1-EEF8-7DC4-5BC2-6A2DD9EB101F}"/>
              </a:ext>
            </a:extLst>
          </p:cNvPr>
          <p:cNvSpPr txBox="1"/>
          <p:nvPr/>
        </p:nvSpPr>
        <p:spPr>
          <a:xfrm>
            <a:off x="11788346" y="86497"/>
            <a:ext cx="383438" cy="307777"/>
          </a:xfrm>
          <a:prstGeom prst="rect">
            <a:avLst/>
          </a:prstGeom>
          <a:noFill/>
        </p:spPr>
        <p:txBody>
          <a:bodyPr wrap="none" rtlCol="0">
            <a:spAutoFit/>
          </a:bodyPr>
          <a:lstStyle/>
          <a:p>
            <a:r>
              <a:rPr lang="en-US" sz="1400" dirty="0"/>
              <a:t>31</a:t>
            </a:r>
          </a:p>
        </p:txBody>
      </p:sp>
      <p:pic>
        <p:nvPicPr>
          <p:cNvPr id="7" name="Picture 6" descr="A screenshot of a screen shot of different colors&#10;&#10;AI-generated content may be incorrect.">
            <a:extLst>
              <a:ext uri="{FF2B5EF4-FFF2-40B4-BE49-F238E27FC236}">
                <a16:creationId xmlns:a16="http://schemas.microsoft.com/office/drawing/2014/main" id="{3AA0A115-C048-8D09-1FFF-C5435532474D}"/>
              </a:ext>
            </a:extLst>
          </p:cNvPr>
          <p:cNvPicPr>
            <a:picLocks noChangeAspect="1"/>
          </p:cNvPicPr>
          <p:nvPr/>
        </p:nvPicPr>
        <p:blipFill>
          <a:blip r:embed="rId3">
            <a:extLst>
              <a:ext uri="{28A0092B-C50C-407E-A947-70E740481C1C}">
                <a14:useLocalDpi xmlns:a14="http://schemas.microsoft.com/office/drawing/2010/main" val="0"/>
              </a:ext>
            </a:extLst>
          </a:blip>
          <a:srcRect t="67193" r="66591"/>
          <a:stretch>
            <a:fillRect/>
          </a:stretch>
        </p:blipFill>
        <p:spPr>
          <a:xfrm>
            <a:off x="8225744" y="3584913"/>
            <a:ext cx="2013110" cy="2249905"/>
          </a:xfrm>
          <a:prstGeom prst="rect">
            <a:avLst/>
          </a:prstGeom>
        </p:spPr>
      </p:pic>
      <p:pic>
        <p:nvPicPr>
          <p:cNvPr id="8" name="Picture 7" descr="A screenshot of a screen shot of different colors&#10;&#10;AI-generated content may be incorrect.">
            <a:extLst>
              <a:ext uri="{FF2B5EF4-FFF2-40B4-BE49-F238E27FC236}">
                <a16:creationId xmlns:a16="http://schemas.microsoft.com/office/drawing/2014/main" id="{B6E2E809-72D1-7440-3778-518B9D598B80}"/>
              </a:ext>
            </a:extLst>
          </p:cNvPr>
          <p:cNvPicPr>
            <a:picLocks noChangeAspect="1"/>
          </p:cNvPicPr>
          <p:nvPr/>
        </p:nvPicPr>
        <p:blipFill>
          <a:blip r:embed="rId3">
            <a:extLst>
              <a:ext uri="{28A0092B-C50C-407E-A947-70E740481C1C}">
                <a14:useLocalDpi xmlns:a14="http://schemas.microsoft.com/office/drawing/2010/main" val="0"/>
              </a:ext>
            </a:extLst>
          </a:blip>
          <a:srcRect b="32982"/>
          <a:stretch>
            <a:fillRect/>
          </a:stretch>
        </p:blipFill>
        <p:spPr>
          <a:xfrm>
            <a:off x="2200026" y="1262818"/>
            <a:ext cx="6025718" cy="4596063"/>
          </a:xfrm>
          <a:prstGeom prst="rect">
            <a:avLst/>
          </a:prstGeom>
        </p:spPr>
      </p:pic>
    </p:spTree>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3" name="Google Shape;353;p38"/>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54" name="Google Shape;354;p38"/>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55" name="Google Shape;355;p38"/>
          <p:cNvSpPr txBox="1">
            <a:spLocks noGrp="1"/>
          </p:cNvSpPr>
          <p:nvPr>
            <p:ph type="body" idx="1"/>
          </p:nvPr>
        </p:nvSpPr>
        <p:spPr>
          <a:xfrm>
            <a:off x="1277824" y="2292097"/>
            <a:ext cx="4038600" cy="30822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tx1"/>
              </a:buClr>
              <a:buSzPts val="1800"/>
              <a:buFont typeface="Helvetica Neue"/>
              <a:buChar char="•"/>
            </a:pPr>
            <a:r>
              <a:rPr lang="en-US" sz="1800" u="sng" dirty="0">
                <a:solidFill>
                  <a:srgbClr val="00B0F0"/>
                </a:solidFill>
                <a:latin typeface="Arial" panose="020B0604020202020204" pitchFamily="34" charset="0"/>
                <a:ea typeface="Helvetica Neue"/>
                <a:cs typeface="Arial" panose="020B0604020202020204" pitchFamily="34" charset="0"/>
                <a:sym typeface="Helvetica Neue"/>
                <a:hlinkClick r:id="rId3">
                  <a:extLst>
                    <a:ext uri="{A12FA001-AC4F-418D-AE19-62706E023703}">
                      <ahyp:hlinkClr xmlns:ahyp="http://schemas.microsoft.com/office/drawing/2018/hyperlinkcolor" val="tx"/>
                    </a:ext>
                  </a:extLst>
                </a:hlinkClick>
              </a:rPr>
              <a:t>Product Page</a:t>
            </a:r>
            <a:endParaRPr sz="1800" dirty="0">
              <a:solidFill>
                <a:srgbClr val="00B0F0"/>
              </a:solidFill>
              <a:latin typeface="Arial" panose="020B0604020202020204" pitchFamily="34" charset="0"/>
              <a:ea typeface="Helvetica Neue"/>
              <a:cs typeface="Arial" panose="020B0604020202020204" pitchFamily="34" charset="0"/>
              <a:sym typeface="Helvetica Neue"/>
            </a:endParaRPr>
          </a:p>
          <a:p>
            <a:pPr marL="342900" indent="-342900">
              <a:spcBef>
                <a:spcPts val="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Homapal</a:t>
            </a:r>
            <a:r>
              <a:rPr lang="en-US" sz="1800" baseline="30000" dirty="0">
                <a:latin typeface="Arial" panose="020B0604020202020204" pitchFamily="34" charset="0"/>
                <a:ea typeface="Helvetica Neue"/>
                <a:cs typeface="Arial" panose="020B0604020202020204" pitchFamily="34" charset="0"/>
                <a:sym typeface="Helvetica Neue"/>
              </a:rPr>
              <a:t>®</a:t>
            </a:r>
            <a:r>
              <a:rPr lang="en-US" sz="1800" dirty="0">
                <a:latin typeface="Arial" panose="020B0604020202020204" pitchFamily="34" charset="0"/>
                <a:ea typeface="Helvetica Neue"/>
                <a:cs typeface="Arial" panose="020B0604020202020204" pitchFamily="34" charset="0"/>
                <a:sym typeface="Helvetica Neue"/>
              </a:rPr>
              <a:t> Laminate is a line of metal and metal-look laminates</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This line offers glamorous colors and sheens with sophisticated textures designed for interiors that require high design and durability </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Fire- and wear-resistant</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Light-use horizontal and vertical application</a:t>
            </a:r>
            <a:endParaRPr dirty="0"/>
          </a:p>
        </p:txBody>
      </p:sp>
      <p:pic>
        <p:nvPicPr>
          <p:cNvPr id="356" name="Google Shape;356;p38"/>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7633683" y="585022"/>
            <a:ext cx="4111028" cy="5434778"/>
          </a:xfrm>
          <a:prstGeom prst="rect">
            <a:avLst/>
          </a:prstGeom>
          <a:noFill/>
          <a:ln>
            <a:noFill/>
          </a:ln>
          <a:effectLst/>
        </p:spPr>
      </p:pic>
      <p:sp>
        <p:nvSpPr>
          <p:cNvPr id="2" name="Google Shape;269;p30">
            <a:extLst>
              <a:ext uri="{FF2B5EF4-FFF2-40B4-BE49-F238E27FC236}">
                <a16:creationId xmlns:a16="http://schemas.microsoft.com/office/drawing/2014/main" id="{46388ECC-4578-964C-7640-03AF96CB0AE7}"/>
              </a:ext>
            </a:extLst>
          </p:cNvPr>
          <p:cNvSpPr/>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Homapal</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Laminate</a:t>
            </a:r>
            <a:endParaRPr sz="2000" baseline="30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7B50489C-CB77-2380-3765-E31C7391800B}"/>
              </a:ext>
            </a:extLst>
          </p:cNvPr>
          <p:cNvSpPr txBox="1"/>
          <p:nvPr/>
        </p:nvSpPr>
        <p:spPr>
          <a:xfrm>
            <a:off x="11788346" y="86497"/>
            <a:ext cx="383438" cy="307777"/>
          </a:xfrm>
          <a:prstGeom prst="rect">
            <a:avLst/>
          </a:prstGeom>
          <a:noFill/>
        </p:spPr>
        <p:txBody>
          <a:bodyPr wrap="none" rtlCol="0">
            <a:spAutoFit/>
          </a:bodyPr>
          <a:lstStyle/>
          <a:p>
            <a:r>
              <a:rPr lang="en-US" sz="1400" dirty="0"/>
              <a:t>32</a:t>
            </a:r>
          </a:p>
        </p:txBody>
      </p:sp>
    </p:spTree>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3" name="Google Shape;363;p39"/>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64" name="Google Shape;364;p39"/>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65" name="Google Shape;365;p39"/>
          <p:cNvSpPr txBox="1">
            <a:spLocks noGrp="1"/>
          </p:cNvSpPr>
          <p:nvPr>
            <p:ph type="body" idx="1"/>
          </p:nvPr>
        </p:nvSpPr>
        <p:spPr>
          <a:xfrm>
            <a:off x="1290558" y="1961728"/>
            <a:ext cx="4038600" cy="3389198"/>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tx1"/>
              </a:buClr>
              <a:buSzPts val="1800"/>
              <a:buFont typeface="Helvetica Neue"/>
              <a:buChar char="•"/>
            </a:pPr>
            <a:r>
              <a:rPr lang="en-US" sz="1800" u="sng" dirty="0">
                <a:solidFill>
                  <a:srgbClr val="00B0F0"/>
                </a:solidFill>
                <a:latin typeface="Arial" panose="020B0604020202020204" pitchFamily="34" charset="0"/>
                <a:ea typeface="Helvetica Neue"/>
                <a:cs typeface="Arial" panose="020B0604020202020204" pitchFamily="34" charset="0"/>
                <a:sym typeface="Helvetica Neue"/>
                <a:hlinkClick r:id="rId3">
                  <a:extLst>
                    <a:ext uri="{A12FA001-AC4F-418D-AE19-62706E023703}">
                      <ahyp:hlinkClr xmlns:ahyp="http://schemas.microsoft.com/office/drawing/2018/hyperlinkcolor" val="tx"/>
                    </a:ext>
                  </a:extLst>
                </a:hlinkClick>
              </a:rPr>
              <a:t>Product Page</a:t>
            </a:r>
            <a:endParaRPr sz="1800" dirty="0">
              <a:solidFill>
                <a:srgbClr val="00B0F0"/>
              </a:solidFill>
              <a:latin typeface="Arial" panose="020B0604020202020204" pitchFamily="34" charset="0"/>
              <a:ea typeface="Helvetica Neue"/>
              <a:cs typeface="Arial" panose="020B0604020202020204" pitchFamily="34" charset="0"/>
              <a:sym typeface="Helvetica Neue"/>
            </a:endParaRPr>
          </a:p>
          <a:p>
            <a:pPr marL="342900" indent="-342900">
              <a:spcBef>
                <a:spcPts val="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Features a matching-colored core that eliminates the brown edge typically seen with laminate </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By eliminating the brown edge, often associated with standard laminate, ColorCore®2 offers professionals a functional solution with high performance that doesn’t sacrifice design </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Horizontal and vertical application</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Impact- and stain-resistant </a:t>
            </a:r>
            <a:endParaRPr dirty="0"/>
          </a:p>
        </p:txBody>
      </p:sp>
      <p:pic>
        <p:nvPicPr>
          <p:cNvPr id="366" name="Google Shape;366;p39"/>
          <p:cNvPicPr preferRelativeResize="0"/>
          <p:nvPr/>
        </p:nvPicPr>
        <p:blipFill rotWithShape="1">
          <a:blip r:embed="rId4">
            <a:alphaModFix/>
          </a:blip>
          <a:srcRect/>
          <a:stretch/>
        </p:blipFill>
        <p:spPr>
          <a:xfrm>
            <a:off x="7916312" y="636346"/>
            <a:ext cx="4038600" cy="5383454"/>
          </a:xfrm>
          <a:prstGeom prst="rect">
            <a:avLst/>
          </a:prstGeom>
          <a:noFill/>
          <a:ln>
            <a:noFill/>
          </a:ln>
          <a:effectLst/>
        </p:spPr>
      </p:pic>
      <p:sp>
        <p:nvSpPr>
          <p:cNvPr id="2" name="Google Shape;269;p30">
            <a:extLst>
              <a:ext uri="{FF2B5EF4-FFF2-40B4-BE49-F238E27FC236}">
                <a16:creationId xmlns:a16="http://schemas.microsoft.com/office/drawing/2014/main" id="{EDB84C50-D0D3-167C-CED9-58FE3ED239D8}"/>
              </a:ext>
            </a:extLst>
          </p:cNvPr>
          <p:cNvSpPr/>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ColorCore</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2 Laminate</a:t>
            </a:r>
            <a:endParaRPr sz="2000" baseline="30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4C112A8D-3A3E-443A-2F4E-97AED4993C08}"/>
              </a:ext>
            </a:extLst>
          </p:cNvPr>
          <p:cNvSpPr txBox="1"/>
          <p:nvPr/>
        </p:nvSpPr>
        <p:spPr>
          <a:xfrm>
            <a:off x="11788346" y="86497"/>
            <a:ext cx="383438" cy="307777"/>
          </a:xfrm>
          <a:prstGeom prst="rect">
            <a:avLst/>
          </a:prstGeom>
          <a:noFill/>
        </p:spPr>
        <p:txBody>
          <a:bodyPr wrap="none" rtlCol="0">
            <a:spAutoFit/>
          </a:bodyPr>
          <a:lstStyle/>
          <a:p>
            <a:r>
              <a:rPr lang="en-US" sz="1400" dirty="0"/>
              <a:t>33</a:t>
            </a:r>
          </a:p>
        </p:txBody>
      </p:sp>
    </p:spTree>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3" name="Google Shape;373;p40"/>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74" name="Google Shape;374;p40"/>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75" name="Google Shape;375;p40"/>
          <p:cNvSpPr txBox="1">
            <a:spLocks noGrp="1"/>
          </p:cNvSpPr>
          <p:nvPr>
            <p:ph type="body" idx="1"/>
          </p:nvPr>
        </p:nvSpPr>
        <p:spPr>
          <a:xfrm>
            <a:off x="1426023" y="2320824"/>
            <a:ext cx="4038600" cy="27033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tx1"/>
              </a:buClr>
              <a:buSzPts val="1800"/>
              <a:buFont typeface="Helvetica Neue"/>
              <a:buChar char="•"/>
            </a:pPr>
            <a:r>
              <a:rPr lang="en-US" sz="1800" u="sng" dirty="0">
                <a:solidFill>
                  <a:srgbClr val="00B0F0"/>
                </a:solidFill>
                <a:latin typeface="Arial" panose="020B0604020202020204" pitchFamily="34" charset="0"/>
                <a:ea typeface="Helvetica Neue"/>
                <a:cs typeface="Arial" panose="020B0604020202020204" pitchFamily="34" charset="0"/>
                <a:sym typeface="Helvetica Neue"/>
                <a:hlinkClick r:id="rId3">
                  <a:extLst>
                    <a:ext uri="{A12FA001-AC4F-418D-AE19-62706E023703}">
                      <ahyp:hlinkClr xmlns:ahyp="http://schemas.microsoft.com/office/drawing/2018/hyperlinkcolor" val="tx"/>
                    </a:ext>
                  </a:extLst>
                </a:hlinkClick>
              </a:rPr>
              <a:t>Product Page</a:t>
            </a:r>
            <a:endParaRPr sz="1800" dirty="0">
              <a:solidFill>
                <a:srgbClr val="00B0F0"/>
              </a:solidFill>
              <a:latin typeface="Arial" panose="020B0604020202020204" pitchFamily="34" charset="0"/>
              <a:ea typeface="Helvetica Neue"/>
              <a:cs typeface="Arial" panose="020B0604020202020204" pitchFamily="34" charset="0"/>
              <a:sym typeface="Helvetica Neue"/>
            </a:endParaRPr>
          </a:p>
          <a:p>
            <a:pPr marL="342900" indent="-342900">
              <a:spcBef>
                <a:spcPts val="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Everform</a:t>
            </a:r>
            <a:r>
              <a:rPr lang="en-US" sz="1800" baseline="30000" dirty="0">
                <a:latin typeface="Arial" panose="020B0604020202020204" pitchFamily="34" charset="0"/>
                <a:ea typeface="Helvetica Neue"/>
                <a:cs typeface="Arial" panose="020B0604020202020204" pitchFamily="34" charset="0"/>
                <a:sym typeface="Helvetica Neue"/>
              </a:rPr>
              <a:t>®</a:t>
            </a:r>
            <a:r>
              <a:rPr lang="en-US" sz="1800" dirty="0">
                <a:latin typeface="Arial" panose="020B0604020202020204" pitchFamily="34" charset="0"/>
                <a:ea typeface="Helvetica Neue"/>
                <a:cs typeface="Arial" panose="020B0604020202020204" pitchFamily="34" charset="0"/>
                <a:sym typeface="Helvetica Neue"/>
              </a:rPr>
              <a:t> Solid Surface is an acrylic surface made from natural mineral fiber and binding resins that features color all the way through to its core</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Seamless, nonporous, highly durable and repairable and water- and fire-resistant </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Horizontal and vertical application</a:t>
            </a:r>
            <a:endParaRPr dirty="0"/>
          </a:p>
        </p:txBody>
      </p:sp>
      <p:pic>
        <p:nvPicPr>
          <p:cNvPr id="376" name="Google Shape;376;p40"/>
          <p:cNvPicPr preferRelativeResize="0"/>
          <p:nvPr/>
        </p:nvPicPr>
        <p:blipFill rotWithShape="1">
          <a:blip r:embed="rId4">
            <a:alphaModFix/>
          </a:blip>
          <a:srcRect/>
          <a:stretch/>
        </p:blipFill>
        <p:spPr>
          <a:xfrm>
            <a:off x="8414332" y="611216"/>
            <a:ext cx="3555999" cy="5333999"/>
          </a:xfrm>
          <a:prstGeom prst="rect">
            <a:avLst/>
          </a:prstGeom>
          <a:noFill/>
          <a:ln>
            <a:noFill/>
          </a:ln>
          <a:effectLst/>
        </p:spPr>
      </p:pic>
      <p:sp>
        <p:nvSpPr>
          <p:cNvPr id="2" name="Google Shape;269;p30">
            <a:extLst>
              <a:ext uri="{FF2B5EF4-FFF2-40B4-BE49-F238E27FC236}">
                <a16:creationId xmlns:a16="http://schemas.microsoft.com/office/drawing/2014/main" id="{B15753AC-5678-D6E2-03EF-D5E9FB3BDF31}"/>
              </a:ext>
            </a:extLst>
          </p:cNvPr>
          <p:cNvSpPr/>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Everform</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Solid Surface</a:t>
            </a:r>
            <a:endParaRPr sz="2000" baseline="30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D7099DB0-112D-B107-8BA2-668A416F77CF}"/>
              </a:ext>
            </a:extLst>
          </p:cNvPr>
          <p:cNvSpPr txBox="1"/>
          <p:nvPr/>
        </p:nvSpPr>
        <p:spPr>
          <a:xfrm>
            <a:off x="11788346" y="86497"/>
            <a:ext cx="383438" cy="307777"/>
          </a:xfrm>
          <a:prstGeom prst="rect">
            <a:avLst/>
          </a:prstGeom>
          <a:noFill/>
        </p:spPr>
        <p:txBody>
          <a:bodyPr wrap="none" rtlCol="0">
            <a:spAutoFit/>
          </a:bodyPr>
          <a:lstStyle/>
          <a:p>
            <a:r>
              <a:rPr lang="en-US" sz="1400" dirty="0"/>
              <a:t>34</a:t>
            </a:r>
          </a:p>
        </p:txBody>
      </p:sp>
    </p:spTree>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81">
          <a:extLst>
            <a:ext uri="{FF2B5EF4-FFF2-40B4-BE49-F238E27FC236}">
              <a16:creationId xmlns:a16="http://schemas.microsoft.com/office/drawing/2014/main" id="{06598007-9CC0-9CF5-08C3-1F95E01E6CE8}"/>
            </a:ext>
          </a:extLst>
        </p:cNvPr>
        <p:cNvGrpSpPr/>
        <p:nvPr/>
      </p:nvGrpSpPr>
      <p:grpSpPr>
        <a:xfrm>
          <a:off x="0" y="0"/>
          <a:ext cx="0" cy="0"/>
          <a:chOff x="0" y="0"/>
          <a:chExt cx="0" cy="0"/>
        </a:xfrm>
      </p:grpSpPr>
      <p:sp>
        <p:nvSpPr>
          <p:cNvPr id="384" name="Google Shape;384;p41">
            <a:extLst>
              <a:ext uri="{FF2B5EF4-FFF2-40B4-BE49-F238E27FC236}">
                <a16:creationId xmlns:a16="http://schemas.microsoft.com/office/drawing/2014/main" id="{C9DD47E3-DC4A-2D02-2C6D-040FA45BED8A}"/>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85" name="Google Shape;385;p41">
            <a:extLst>
              <a:ext uri="{FF2B5EF4-FFF2-40B4-BE49-F238E27FC236}">
                <a16:creationId xmlns:a16="http://schemas.microsoft.com/office/drawing/2014/main" id="{AD0D0402-29E3-5C53-BCA4-B843AA91EA62}"/>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86" name="Google Shape;386;p41">
            <a:extLst>
              <a:ext uri="{FF2B5EF4-FFF2-40B4-BE49-F238E27FC236}">
                <a16:creationId xmlns:a16="http://schemas.microsoft.com/office/drawing/2014/main" id="{AED9962B-C1A1-6901-921C-D58C5A566173}"/>
              </a:ext>
            </a:extLst>
          </p:cNvPr>
          <p:cNvSpPr txBox="1">
            <a:spLocks noGrp="1"/>
          </p:cNvSpPr>
          <p:nvPr>
            <p:ph type="body" idx="1"/>
          </p:nvPr>
        </p:nvSpPr>
        <p:spPr>
          <a:xfrm>
            <a:off x="1550358" y="1594723"/>
            <a:ext cx="4038600" cy="4525963"/>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tx1"/>
              </a:buClr>
              <a:buSzPts val="1800"/>
              <a:buFont typeface="Helvetica Neue"/>
              <a:buChar char="•"/>
            </a:pPr>
            <a:r>
              <a:rPr lang="en-US" sz="1800" u="sng" dirty="0">
                <a:latin typeface="Arial" panose="020B0604020202020204" pitchFamily="34" charset="0"/>
                <a:ea typeface="Helvetica Neue"/>
                <a:cs typeface="Arial" panose="020B0604020202020204" pitchFamily="34" charset="0"/>
                <a:sym typeface="Helvetica Neue"/>
                <a:hlinkClick r:id="rId3"/>
              </a:rPr>
              <a:t>Product Page</a:t>
            </a:r>
            <a:endParaRPr sz="1800" dirty="0">
              <a:latin typeface="Arial" panose="020B0604020202020204" pitchFamily="34" charset="0"/>
              <a:ea typeface="Helvetica Neue"/>
              <a:cs typeface="Arial" panose="020B0604020202020204" pitchFamily="34" charset="0"/>
              <a:sym typeface="Helvetica Neue"/>
            </a:endParaRPr>
          </a:p>
          <a:p>
            <a:pPr marL="342900" indent="-342900">
              <a:spcBef>
                <a:spcPts val="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180fx</a:t>
            </a:r>
            <a:r>
              <a:rPr lang="en-US" sz="1800" baseline="30000" dirty="0">
                <a:latin typeface="Arial" panose="020B0604020202020204" pitchFamily="34" charset="0"/>
                <a:ea typeface="Helvetica Neue"/>
                <a:cs typeface="Arial" panose="020B0604020202020204" pitchFamily="34" charset="0"/>
                <a:sym typeface="Helvetica Neue"/>
              </a:rPr>
              <a:t>®</a:t>
            </a:r>
            <a:r>
              <a:rPr lang="en-US" sz="1800" dirty="0">
                <a:latin typeface="Arial" panose="020B0604020202020204" pitchFamily="34" charset="0"/>
                <a:ea typeface="Helvetica Neue"/>
                <a:cs typeface="Arial" panose="020B0604020202020204" pitchFamily="34" charset="0"/>
                <a:sym typeface="Helvetica Neue"/>
              </a:rPr>
              <a:t> is an extension of traditional Formica laminate products that uses large-scale printing and scanning technologies for high-resolution patterns without a repeat</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The designs are revolutionary in making true-to-scale granite, stone and wood grain patterns that offer visual drama that is unmatched by any other laminates</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Impact- and wear-resistant</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Horizontal and vertical application</a:t>
            </a:r>
            <a:endParaRPr dirty="0"/>
          </a:p>
        </p:txBody>
      </p:sp>
      <p:pic>
        <p:nvPicPr>
          <p:cNvPr id="3" name="Picture 2" descr="A sink and mirror in a bathroom&#10;&#10;Description automatically generated">
            <a:extLst>
              <a:ext uri="{FF2B5EF4-FFF2-40B4-BE49-F238E27FC236}">
                <a16:creationId xmlns:a16="http://schemas.microsoft.com/office/drawing/2014/main" id="{5D196C30-1C0B-1D06-2E5B-4982F7C1D34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70202" y="799571"/>
            <a:ext cx="4287343" cy="5205109"/>
          </a:xfrm>
          <a:prstGeom prst="rect">
            <a:avLst/>
          </a:prstGeom>
        </p:spPr>
      </p:pic>
      <p:sp>
        <p:nvSpPr>
          <p:cNvPr id="4" name="Google Shape;269;p30">
            <a:extLst>
              <a:ext uri="{FF2B5EF4-FFF2-40B4-BE49-F238E27FC236}">
                <a16:creationId xmlns:a16="http://schemas.microsoft.com/office/drawing/2014/main" id="{9F44FB45-5BD8-A314-8AB0-B11185E3A51B}"/>
              </a:ext>
            </a:extLst>
          </p:cNvPr>
          <p:cNvSpPr/>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180fx</a:t>
            </a:r>
            <a:r>
              <a:rPr lang="en-US" sz="3200" baseline="30000" dirty="0">
                <a:latin typeface="Arial" panose="020B0604020202020204" pitchFamily="34" charset="0"/>
                <a:ea typeface="Helvetica Neue"/>
                <a:cs typeface="Arial" panose="020B0604020202020204" pitchFamily="34" charset="0"/>
                <a:sym typeface="Helvetica Neue"/>
              </a:rPr>
              <a:t>®</a:t>
            </a:r>
            <a:endParaRPr sz="2000" baseline="30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2" name="TextBox 1">
            <a:extLst>
              <a:ext uri="{FF2B5EF4-FFF2-40B4-BE49-F238E27FC236}">
                <a16:creationId xmlns:a16="http://schemas.microsoft.com/office/drawing/2014/main" id="{73B0D361-C5A0-60EB-E93F-6BBBD67ED598}"/>
              </a:ext>
            </a:extLst>
          </p:cNvPr>
          <p:cNvSpPr txBox="1"/>
          <p:nvPr/>
        </p:nvSpPr>
        <p:spPr>
          <a:xfrm>
            <a:off x="11788346" y="86497"/>
            <a:ext cx="383438" cy="307777"/>
          </a:xfrm>
          <a:prstGeom prst="rect">
            <a:avLst/>
          </a:prstGeom>
          <a:noFill/>
        </p:spPr>
        <p:txBody>
          <a:bodyPr wrap="none" rtlCol="0">
            <a:spAutoFit/>
          </a:bodyPr>
          <a:lstStyle/>
          <a:p>
            <a:r>
              <a:rPr lang="en-US" sz="1400" dirty="0"/>
              <a:t>35</a:t>
            </a:r>
          </a:p>
        </p:txBody>
      </p:sp>
    </p:spTree>
    <p:extLst>
      <p:ext uri="{BB962C8B-B14F-4D97-AF65-F5344CB8AC3E}">
        <p14:creationId xmlns:p14="http://schemas.microsoft.com/office/powerpoint/2010/main" val="3806527946"/>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4" name="Google Shape;394;p42"/>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95" name="Google Shape;395;p42"/>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396" name="Google Shape;396;p42"/>
          <p:cNvSpPr txBox="1">
            <a:spLocks noGrp="1"/>
          </p:cNvSpPr>
          <p:nvPr>
            <p:ph type="body" idx="1"/>
          </p:nvPr>
        </p:nvSpPr>
        <p:spPr>
          <a:xfrm>
            <a:off x="1426023" y="2155266"/>
            <a:ext cx="4038600" cy="3401100"/>
          </a:xfrm>
          <a:prstGeom prst="rect">
            <a:avLst/>
          </a:prstGeom>
          <a:noFill/>
          <a:ln>
            <a:noFill/>
          </a:ln>
        </p:spPr>
        <p:txBody>
          <a:bodyPr spcFirstLastPara="1" vert="horz" wrap="square" lIns="91425" tIns="45700" rIns="91425" bIns="45700" rtlCol="0" anchor="t" anchorCtr="0">
            <a:noAutofit/>
          </a:bodyPr>
          <a:lstStyle/>
          <a:p>
            <a:pPr marL="342900" indent="-342900">
              <a:spcBef>
                <a:spcPts val="0"/>
              </a:spcBef>
              <a:buClr>
                <a:schemeClr val="tx1"/>
              </a:buClr>
              <a:buSzPts val="1800"/>
              <a:buFont typeface="Helvetica Neue"/>
              <a:buChar char="•"/>
            </a:pPr>
            <a:r>
              <a:rPr lang="en-US" sz="1800" u="sng" dirty="0">
                <a:solidFill>
                  <a:srgbClr val="00B0F0"/>
                </a:solidFill>
                <a:latin typeface="Arial" panose="020B0604020202020204" pitchFamily="34" charset="0"/>
                <a:ea typeface="Helvetica Neue"/>
                <a:cs typeface="Arial" panose="020B0604020202020204" pitchFamily="34" charset="0"/>
                <a:sym typeface="Helvetica Neue"/>
                <a:hlinkClick r:id="rId3">
                  <a:extLst>
                    <a:ext uri="{A12FA001-AC4F-418D-AE19-62706E023703}">
                      <ahyp:hlinkClr xmlns:ahyp="http://schemas.microsoft.com/office/drawing/2018/hyperlinkcolor" val="tx"/>
                    </a:ext>
                  </a:extLst>
                </a:hlinkClick>
              </a:rPr>
              <a:t>Product Page</a:t>
            </a:r>
            <a:endParaRPr sz="1800" dirty="0">
              <a:solidFill>
                <a:srgbClr val="00B0F0"/>
              </a:solidFill>
              <a:latin typeface="Arial" panose="020B0604020202020204" pitchFamily="34" charset="0"/>
              <a:ea typeface="Helvetica Neue"/>
              <a:cs typeface="Arial" panose="020B0604020202020204" pitchFamily="34" charset="0"/>
              <a:sym typeface="Helvetica Neue"/>
            </a:endParaRPr>
          </a:p>
          <a:p>
            <a:pPr marL="342900" indent="-342900">
              <a:spcBef>
                <a:spcPts val="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Dry-erase surfaces that clean up instantly and are ideal for homes, offices and education settings </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Durable and easy to maintain</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High-gloss</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Non-magnetic </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Stain-resistant</a:t>
            </a:r>
            <a:endParaRPr dirty="0"/>
          </a:p>
          <a:p>
            <a:pPr marL="342900" indent="-342900">
              <a:spcBef>
                <a:spcPts val="360"/>
              </a:spcBef>
              <a:buClr>
                <a:schemeClr val="tx1"/>
              </a:buClr>
              <a:buSzPts val="1800"/>
              <a:buFont typeface="Helvetica Neue"/>
              <a:buChar char="•"/>
            </a:pPr>
            <a:r>
              <a:rPr lang="en-US" sz="1800" dirty="0">
                <a:latin typeface="Arial" panose="020B0604020202020204" pitchFamily="34" charset="0"/>
                <a:ea typeface="Helvetica Neue"/>
                <a:cs typeface="Arial" panose="020B0604020202020204" pitchFamily="34" charset="0"/>
                <a:sym typeface="Helvetica Neue"/>
              </a:rPr>
              <a:t>Horizontal and vertical application</a:t>
            </a:r>
            <a:endParaRPr dirty="0"/>
          </a:p>
        </p:txBody>
      </p:sp>
      <p:pic>
        <p:nvPicPr>
          <p:cNvPr id="3" name="Picture 2" descr="A kitchen counter with a bowl of green apples and coffee maker&#10;&#10;Description automatically generated">
            <a:extLst>
              <a:ext uri="{FF2B5EF4-FFF2-40B4-BE49-F238E27FC236}">
                <a16:creationId xmlns:a16="http://schemas.microsoft.com/office/drawing/2014/main" id="{A6A3C720-ECA7-B3B5-740E-5A4610E91DCF}"/>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035502" y="785351"/>
            <a:ext cx="4861876" cy="5243504"/>
          </a:xfrm>
          <a:prstGeom prst="rect">
            <a:avLst/>
          </a:prstGeom>
        </p:spPr>
      </p:pic>
      <p:sp>
        <p:nvSpPr>
          <p:cNvPr id="4" name="Google Shape;269;p30">
            <a:extLst>
              <a:ext uri="{FF2B5EF4-FFF2-40B4-BE49-F238E27FC236}">
                <a16:creationId xmlns:a16="http://schemas.microsoft.com/office/drawing/2014/main" id="{033D775A-AF76-0762-C4EA-3F1CFC5D5BB0}"/>
              </a:ext>
            </a:extLst>
          </p:cNvPr>
          <p:cNvSpPr/>
          <p:nvPr/>
        </p:nvSpPr>
        <p:spPr>
          <a:xfrm>
            <a:off x="322206" y="546729"/>
            <a:ext cx="10284834" cy="746125"/>
          </a:xfrm>
          <a:prstGeom prst="rect">
            <a:avLst/>
          </a:prstGeom>
          <a:noFill/>
          <a:ln>
            <a:noFill/>
          </a:ln>
        </p:spPr>
        <p:txBody>
          <a:bodyPr spcFirstLastPara="1" wrap="square" lIns="91425" tIns="45700" rIns="91425" bIns="45700" anchor="t" anchorCtr="0">
            <a:noAutofit/>
          </a:bodyPr>
          <a:lstStyle/>
          <a:p>
            <a:r>
              <a:rPr lang="en-US" sz="3200" dirty="0">
                <a:latin typeface="Arial" panose="020B0604020202020204" pitchFamily="34" charset="0"/>
                <a:ea typeface="Helvetica Neue"/>
                <a:cs typeface="Arial" panose="020B0604020202020204" pitchFamily="34" charset="0"/>
                <a:sym typeface="Helvetica Neue"/>
              </a:rPr>
              <a:t>Formica</a:t>
            </a:r>
            <a:r>
              <a:rPr lang="en-US" sz="3200" baseline="30000" dirty="0">
                <a:latin typeface="Arial" panose="020B0604020202020204" pitchFamily="34" charset="0"/>
                <a:ea typeface="Helvetica Neue"/>
                <a:cs typeface="Arial" panose="020B0604020202020204" pitchFamily="34" charset="0"/>
                <a:sym typeface="Helvetica Neue"/>
              </a:rPr>
              <a:t>®</a:t>
            </a:r>
            <a:r>
              <a:rPr lang="en-US" sz="3200" dirty="0">
                <a:latin typeface="Arial" panose="020B0604020202020204" pitchFamily="34" charset="0"/>
                <a:ea typeface="Helvetica Neue"/>
                <a:cs typeface="Arial" panose="020B0604020202020204" pitchFamily="34" charset="0"/>
                <a:sym typeface="Helvetica Neue"/>
              </a:rPr>
              <a:t> Markerboard</a:t>
            </a:r>
            <a:endParaRPr sz="2000" baseline="30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2" name="TextBox 1">
            <a:extLst>
              <a:ext uri="{FF2B5EF4-FFF2-40B4-BE49-F238E27FC236}">
                <a16:creationId xmlns:a16="http://schemas.microsoft.com/office/drawing/2014/main" id="{A1B26B24-6568-B791-4B56-6504B4CEB570}"/>
              </a:ext>
            </a:extLst>
          </p:cNvPr>
          <p:cNvSpPr txBox="1"/>
          <p:nvPr/>
        </p:nvSpPr>
        <p:spPr>
          <a:xfrm>
            <a:off x="11788346" y="86497"/>
            <a:ext cx="383438" cy="307777"/>
          </a:xfrm>
          <a:prstGeom prst="rect">
            <a:avLst/>
          </a:prstGeom>
          <a:noFill/>
        </p:spPr>
        <p:txBody>
          <a:bodyPr wrap="none" rtlCol="0">
            <a:spAutoFit/>
          </a:bodyPr>
          <a:lstStyle/>
          <a:p>
            <a:r>
              <a:rPr lang="en-US" sz="1400" dirty="0"/>
              <a:t>36</a:t>
            </a:r>
          </a:p>
        </p:txBody>
      </p:sp>
    </p:spTree>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1">
          <a:extLst>
            <a:ext uri="{FF2B5EF4-FFF2-40B4-BE49-F238E27FC236}">
              <a16:creationId xmlns:a16="http://schemas.microsoft.com/office/drawing/2014/main" id="{84C346DA-B413-9920-E9C4-0510493ED644}"/>
            </a:ext>
          </a:extLst>
        </p:cNvPr>
        <p:cNvGrpSpPr/>
        <p:nvPr/>
      </p:nvGrpSpPr>
      <p:grpSpPr>
        <a:xfrm>
          <a:off x="0" y="0"/>
          <a:ext cx="0" cy="0"/>
          <a:chOff x="0" y="0"/>
          <a:chExt cx="0" cy="0"/>
        </a:xfrm>
      </p:grpSpPr>
      <p:sp>
        <p:nvSpPr>
          <p:cNvPr id="402" name="Google Shape;402;p43">
            <a:extLst>
              <a:ext uri="{FF2B5EF4-FFF2-40B4-BE49-F238E27FC236}">
                <a16:creationId xmlns:a16="http://schemas.microsoft.com/office/drawing/2014/main" id="{39B676AD-9ED3-30DE-6606-6AE2F06D128B}"/>
              </a:ext>
            </a:extLst>
          </p:cNvPr>
          <p:cNvSpPr/>
          <p:nvPr/>
        </p:nvSpPr>
        <p:spPr>
          <a:xfrm>
            <a:off x="516367" y="697738"/>
            <a:ext cx="10972800" cy="5294271"/>
          </a:xfrm>
          <a:prstGeom prst="rect">
            <a:avLst/>
          </a:prstGeom>
          <a:noFill/>
          <a:ln>
            <a:noFill/>
          </a:ln>
        </p:spPr>
        <p:txBody>
          <a:bodyPr spcFirstLastPara="1" wrap="square" lIns="91425" tIns="45700" rIns="91425" bIns="45700" anchor="t" anchorCtr="0">
            <a:noAutofit/>
          </a:bodyPr>
          <a:lstStyle/>
          <a:p>
            <a:r>
              <a:rPr lang="en-US" sz="4000" dirty="0">
                <a:latin typeface="Arial" panose="020B0604020202020204" pitchFamily="34" charset="0"/>
                <a:ea typeface="Helvetica Neue"/>
                <a:cs typeface="Arial" panose="020B0604020202020204" pitchFamily="34" charset="0"/>
                <a:sym typeface="Helvetica Neue"/>
              </a:rPr>
              <a:t>Sustainability Commitment </a:t>
            </a:r>
            <a:endParaRPr dirty="0"/>
          </a:p>
          <a:p>
            <a:endParaRPr sz="2000" dirty="0">
              <a:latin typeface="Arial" panose="020B0604020202020204" pitchFamily="34" charset="0"/>
              <a:ea typeface="Helvetica Neue"/>
              <a:cs typeface="Arial" panose="020B0604020202020204" pitchFamily="34" charset="0"/>
              <a:sym typeface="Helvetica Neue"/>
            </a:endParaRPr>
          </a:p>
          <a:p>
            <a:pPr>
              <a:buClr>
                <a:schemeClr val="tx1"/>
              </a:buClr>
            </a:pPr>
            <a:endParaRPr dirty="0">
              <a:latin typeface="Arial" panose="020B0604020202020204" pitchFamily="34" charset="0"/>
              <a:ea typeface="Helvetica Neue"/>
              <a:cs typeface="Arial" panose="020B0604020202020204" pitchFamily="34" charset="0"/>
              <a:sym typeface="Helvetica Neue"/>
            </a:endParaRPr>
          </a:p>
          <a:p>
            <a:pPr marL="342900" indent="-342900">
              <a:buClr>
                <a:schemeClr val="tx1"/>
              </a:buClr>
              <a:buSzPts val="1800"/>
              <a:buFont typeface="Arial"/>
              <a:buChar char="•"/>
            </a:pPr>
            <a:r>
              <a:rPr lang="en-US" dirty="0">
                <a:latin typeface="Arial" panose="020B0604020202020204" pitchFamily="34" charset="0"/>
                <a:ea typeface="Helvetica Neue"/>
                <a:cs typeface="Arial" panose="020B0604020202020204" pitchFamily="34" charset="0"/>
                <a:sym typeface="Helvetica Neue"/>
              </a:rPr>
              <a:t>Formica Corporation continually strives to create innovative products that support sustainable design and contribute to a healthier environment. </a:t>
            </a:r>
            <a:endParaRPr dirty="0"/>
          </a:p>
          <a:p>
            <a:pPr marL="342900" indent="-342900">
              <a:buClr>
                <a:schemeClr val="tx1"/>
              </a:buClr>
              <a:buSzPts val="1800"/>
              <a:buFont typeface="Arial"/>
              <a:buChar char="•"/>
            </a:pPr>
            <a:r>
              <a:rPr lang="en-US" dirty="0">
                <a:latin typeface="Arial" panose="020B0604020202020204" pitchFamily="34" charset="0"/>
                <a:ea typeface="Helvetica Neue"/>
                <a:cs typeface="Arial" panose="020B0604020202020204" pitchFamily="34" charset="0"/>
                <a:sym typeface="Helvetica Neue"/>
              </a:rPr>
              <a:t>Formica Corporation will reduce its water footprint by 5% in the next five years. </a:t>
            </a:r>
            <a:endParaRPr dirty="0"/>
          </a:p>
          <a:p>
            <a:pPr marL="342900" indent="-342900">
              <a:buClr>
                <a:schemeClr val="tx1"/>
              </a:buClr>
              <a:buSzPts val="1800"/>
              <a:buFont typeface="Arial"/>
              <a:buChar char="•"/>
            </a:pPr>
            <a:r>
              <a:rPr lang="en-US" dirty="0">
                <a:latin typeface="Arial" panose="020B0604020202020204" pitchFamily="34" charset="0"/>
                <a:ea typeface="Helvetica Neue"/>
                <a:cs typeface="Arial" panose="020B0604020202020204" pitchFamily="34" charset="0"/>
                <a:sym typeface="Helvetica Neue"/>
              </a:rPr>
              <a:t>Formica Corporation pledges to publish its environmental impact data every year, along with targets and initiatives for the coming year. </a:t>
            </a:r>
            <a:endParaRPr dirty="0"/>
          </a:p>
          <a:p>
            <a:pPr marL="342900" indent="-342900">
              <a:buClr>
                <a:schemeClr val="tx1"/>
              </a:buClr>
              <a:buSzPts val="1800"/>
              <a:buFont typeface="Arial"/>
              <a:buChar char="•"/>
            </a:pPr>
            <a:r>
              <a:rPr lang="en-US" dirty="0">
                <a:latin typeface="Arial" panose="020B0604020202020204" pitchFamily="34" charset="0"/>
                <a:ea typeface="Helvetica Neue"/>
                <a:cs typeface="Arial" panose="020B0604020202020204" pitchFamily="34" charset="0"/>
                <a:sym typeface="Helvetica Neue"/>
              </a:rPr>
              <a:t>Formica</a:t>
            </a:r>
            <a:r>
              <a:rPr lang="en-US" baseline="30000" dirty="0">
                <a:latin typeface="Arial" panose="020B0604020202020204" pitchFamily="34" charset="0"/>
                <a:ea typeface="Helvetica Neue"/>
                <a:cs typeface="Arial" panose="020B0604020202020204" pitchFamily="34" charset="0"/>
                <a:sym typeface="Helvetica Neue"/>
              </a:rPr>
              <a:t>®</a:t>
            </a:r>
            <a:r>
              <a:rPr lang="en-US" dirty="0">
                <a:latin typeface="Arial" panose="020B0604020202020204" pitchFamily="34" charset="0"/>
                <a:ea typeface="Helvetica Neue"/>
                <a:cs typeface="Arial" panose="020B0604020202020204" pitchFamily="34" charset="0"/>
                <a:sym typeface="Helvetica Neue"/>
              </a:rPr>
              <a:t> Products are LEED®, FSC® Certified Wood, and GREENGUARD certified.</a:t>
            </a:r>
          </a:p>
          <a:p>
            <a:pPr marL="342900" indent="-342900">
              <a:buClr>
                <a:schemeClr val="tx1"/>
              </a:buClr>
              <a:buSzPts val="1800"/>
              <a:buFont typeface="Arial"/>
              <a:buChar char="•"/>
            </a:pPr>
            <a:r>
              <a:rPr lang="en-US" dirty="0">
                <a:latin typeface="Arial" panose="020B0604020202020204" pitchFamily="34" charset="0"/>
                <a:ea typeface="Helvetica Neue"/>
                <a:cs typeface="Arial" panose="020B0604020202020204" pitchFamily="34" charset="0"/>
                <a:sym typeface="Helvetica Neue"/>
              </a:rPr>
              <a:t>Formica Corporation earned the U.S. Department of Agriculture (USDA) Certified Biobased Product Label for Formica</a:t>
            </a:r>
            <a:r>
              <a:rPr lang="en-US" baseline="30000" dirty="0">
                <a:latin typeface="Arial" panose="020B0604020202020204" pitchFamily="34" charset="0"/>
                <a:ea typeface="Helvetica Neue"/>
                <a:cs typeface="Arial" panose="020B0604020202020204" pitchFamily="34" charset="0"/>
                <a:sym typeface="Helvetica Neue"/>
              </a:rPr>
              <a:t>®</a:t>
            </a:r>
            <a:r>
              <a:rPr lang="en-US" dirty="0">
                <a:latin typeface="Arial" panose="020B0604020202020204" pitchFamily="34" charset="0"/>
                <a:ea typeface="Helvetica Neue"/>
                <a:cs typeface="Arial" panose="020B0604020202020204" pitchFamily="34" charset="0"/>
                <a:sym typeface="Helvetica Neue"/>
              </a:rPr>
              <a:t> Brand Laminate, certifying it to contain 72% biobased content and affirming Formica Corporation’s ongoing commitment to advancing sustainable materials in modern surfacing (read more </a:t>
            </a:r>
            <a:r>
              <a:rPr lang="en-US" dirty="0">
                <a:latin typeface="Arial" panose="020B0604020202020204" pitchFamily="34" charset="0"/>
                <a:ea typeface="Helvetica Neue"/>
                <a:cs typeface="Arial" panose="020B0604020202020204" pitchFamily="34" charset="0"/>
                <a:sym typeface="Helvetica Neue"/>
                <a:hlinkClick r:id="rId3"/>
              </a:rPr>
              <a:t>here</a:t>
            </a:r>
            <a:r>
              <a:rPr lang="en-US" dirty="0">
                <a:latin typeface="Arial" panose="020B0604020202020204" pitchFamily="34" charset="0"/>
                <a:ea typeface="Helvetica Neue"/>
                <a:cs typeface="Arial" panose="020B0604020202020204" pitchFamily="34" charset="0"/>
                <a:sym typeface="Helvetica Neue"/>
              </a:rPr>
              <a:t>). </a:t>
            </a:r>
            <a:endParaRPr dirty="0"/>
          </a:p>
          <a:p>
            <a:pPr marL="342900" indent="-342900">
              <a:buClr>
                <a:schemeClr val="tx1"/>
              </a:buClr>
              <a:buSzPts val="1800"/>
              <a:buFont typeface="Arial"/>
              <a:buChar char="•"/>
            </a:pPr>
            <a:r>
              <a:rPr lang="en-US" dirty="0">
                <a:latin typeface="Arial" panose="020B0604020202020204" pitchFamily="34" charset="0"/>
                <a:ea typeface="Helvetica Neue"/>
                <a:cs typeface="Arial" panose="020B0604020202020204" pitchFamily="34" charset="0"/>
                <a:sym typeface="Helvetica Neue"/>
              </a:rPr>
              <a:t>You can find more information on the Formica website </a:t>
            </a:r>
            <a:r>
              <a:rPr lang="en-US" u="sng" dirty="0">
                <a:solidFill>
                  <a:srgbClr val="00B0F0"/>
                </a:solidFill>
                <a:latin typeface="Arial" panose="020B0604020202020204" pitchFamily="34" charset="0"/>
                <a:ea typeface="Helvetica Neue"/>
                <a:cs typeface="Arial" panose="020B0604020202020204" pitchFamily="34" charset="0"/>
                <a:sym typeface="Helvetica Neue"/>
              </a:rPr>
              <a:t>here.</a:t>
            </a:r>
            <a:endParaRPr dirty="0">
              <a:solidFill>
                <a:srgbClr val="00B0F0"/>
              </a:solidFill>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404" name="Google Shape;404;p43">
            <a:extLst>
              <a:ext uri="{FF2B5EF4-FFF2-40B4-BE49-F238E27FC236}">
                <a16:creationId xmlns:a16="http://schemas.microsoft.com/office/drawing/2014/main" id="{EBCB3D5A-A11B-51AB-F352-73E63CB3457F}"/>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405" name="Google Shape;405;p43">
            <a:extLst>
              <a:ext uri="{FF2B5EF4-FFF2-40B4-BE49-F238E27FC236}">
                <a16:creationId xmlns:a16="http://schemas.microsoft.com/office/drawing/2014/main" id="{11649C33-9A73-4957-35D5-A93EB2375DF4}"/>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 name="TextBox 1">
            <a:extLst>
              <a:ext uri="{FF2B5EF4-FFF2-40B4-BE49-F238E27FC236}">
                <a16:creationId xmlns:a16="http://schemas.microsoft.com/office/drawing/2014/main" id="{E888572F-22D4-9412-D914-55E4962011D0}"/>
              </a:ext>
            </a:extLst>
          </p:cNvPr>
          <p:cNvSpPr txBox="1"/>
          <p:nvPr/>
        </p:nvSpPr>
        <p:spPr>
          <a:xfrm>
            <a:off x="11788346" y="86497"/>
            <a:ext cx="383438" cy="307777"/>
          </a:xfrm>
          <a:prstGeom prst="rect">
            <a:avLst/>
          </a:prstGeom>
          <a:noFill/>
        </p:spPr>
        <p:txBody>
          <a:bodyPr wrap="none" rtlCol="0">
            <a:spAutoFit/>
          </a:bodyPr>
          <a:lstStyle/>
          <a:p>
            <a:r>
              <a:rPr lang="en-US" sz="1400" dirty="0"/>
              <a:t>37</a:t>
            </a:r>
          </a:p>
        </p:txBody>
      </p:sp>
    </p:spTree>
    <p:extLst>
      <p:ext uri="{BB962C8B-B14F-4D97-AF65-F5344CB8AC3E}">
        <p14:creationId xmlns:p14="http://schemas.microsoft.com/office/powerpoint/2010/main" val="1478829182"/>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141F74-2101-CD75-3888-7E232C98D00D}"/>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562032DB-D6CB-ADF2-B446-A7D886CB0CD6}"/>
              </a:ext>
            </a:extLst>
          </p:cNvPr>
          <p:cNvSpPr txBox="1"/>
          <p:nvPr/>
        </p:nvSpPr>
        <p:spPr>
          <a:xfrm>
            <a:off x="6324648" y="2732253"/>
            <a:ext cx="6001407" cy="1077218"/>
          </a:xfrm>
          <a:prstGeom prst="rect">
            <a:avLst/>
          </a:prstGeom>
          <a:noFill/>
        </p:spPr>
        <p:txBody>
          <a:bodyPr wrap="square" rtlCol="0">
            <a:spAutoFit/>
          </a:bodyPr>
          <a:lstStyle/>
          <a:p>
            <a:r>
              <a:rPr lang="en-US" sz="3200" dirty="0"/>
              <a:t>Previous Winning </a:t>
            </a:r>
          </a:p>
          <a:p>
            <a:r>
              <a:rPr lang="en-US" sz="3200" dirty="0"/>
              <a:t>FORM Competition Designs</a:t>
            </a:r>
          </a:p>
        </p:txBody>
      </p:sp>
      <p:pic>
        <p:nvPicPr>
          <p:cNvPr id="10" name="Picture 9">
            <a:extLst>
              <a:ext uri="{FF2B5EF4-FFF2-40B4-BE49-F238E27FC236}">
                <a16:creationId xmlns:a16="http://schemas.microsoft.com/office/drawing/2014/main" id="{078DBC59-98FA-87A0-EE50-593330DCFFE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7282503" y="6019801"/>
            <a:ext cx="4671765" cy="722438"/>
          </a:xfrm>
          <a:prstGeom prst="rect">
            <a:avLst/>
          </a:prstGeom>
        </p:spPr>
      </p:pic>
      <p:pic>
        <p:nvPicPr>
          <p:cNvPr id="3" name="Google Shape;151;p18">
            <a:extLst>
              <a:ext uri="{FF2B5EF4-FFF2-40B4-BE49-F238E27FC236}">
                <a16:creationId xmlns:a16="http://schemas.microsoft.com/office/drawing/2014/main" id="{EB4F80EB-799C-0D98-E239-D84EBE7E8ECA}"/>
              </a:ext>
            </a:extLst>
          </p:cNvPr>
          <p:cNvPicPr preferRelativeResize="0"/>
          <p:nvPr/>
        </p:nvPicPr>
        <p:blipFill>
          <a:blip r:embed="rId3" cstate="screen">
            <a:extLst>
              <a:ext uri="{28A0092B-C50C-407E-A947-70E740481C1C}">
                <a14:useLocalDpi xmlns:a14="http://schemas.microsoft.com/office/drawing/2010/main"/>
              </a:ext>
            </a:extLst>
          </a:blip>
          <a:srcRect/>
          <a:stretch/>
        </p:blipFill>
        <p:spPr>
          <a:xfrm>
            <a:off x="-1" y="0"/>
            <a:ext cx="5723517" cy="6858000"/>
          </a:xfrm>
          <a:prstGeom prst="rect">
            <a:avLst/>
          </a:prstGeom>
          <a:noFill/>
          <a:ln>
            <a:noFill/>
          </a:ln>
        </p:spPr>
      </p:pic>
      <p:sp>
        <p:nvSpPr>
          <p:cNvPr id="2" name="TextBox 1">
            <a:extLst>
              <a:ext uri="{FF2B5EF4-FFF2-40B4-BE49-F238E27FC236}">
                <a16:creationId xmlns:a16="http://schemas.microsoft.com/office/drawing/2014/main" id="{26EFD192-4CD6-7EFF-77C2-F60F96ED469E}"/>
              </a:ext>
            </a:extLst>
          </p:cNvPr>
          <p:cNvSpPr txBox="1"/>
          <p:nvPr/>
        </p:nvSpPr>
        <p:spPr>
          <a:xfrm>
            <a:off x="11788346" y="86497"/>
            <a:ext cx="383438" cy="307777"/>
          </a:xfrm>
          <a:prstGeom prst="rect">
            <a:avLst/>
          </a:prstGeom>
          <a:noFill/>
        </p:spPr>
        <p:txBody>
          <a:bodyPr wrap="none" rtlCol="0">
            <a:spAutoFit/>
          </a:bodyPr>
          <a:lstStyle/>
          <a:p>
            <a:r>
              <a:rPr lang="en-US" sz="1400" dirty="0"/>
              <a:t>38</a:t>
            </a:r>
          </a:p>
        </p:txBody>
      </p:sp>
    </p:spTree>
    <p:extLst>
      <p:ext uri="{BB962C8B-B14F-4D97-AF65-F5344CB8AC3E}">
        <p14:creationId xmlns:p14="http://schemas.microsoft.com/office/powerpoint/2010/main" val="3464156390"/>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45">
          <a:extLst>
            <a:ext uri="{FF2B5EF4-FFF2-40B4-BE49-F238E27FC236}">
              <a16:creationId xmlns:a16="http://schemas.microsoft.com/office/drawing/2014/main" id="{3907A9D0-D9C9-35C7-4080-3DE8A00D3BD9}"/>
            </a:ext>
          </a:extLst>
        </p:cNvPr>
        <p:cNvGrpSpPr/>
        <p:nvPr/>
      </p:nvGrpSpPr>
      <p:grpSpPr>
        <a:xfrm>
          <a:off x="0" y="0"/>
          <a:ext cx="0" cy="0"/>
          <a:chOff x="0" y="0"/>
          <a:chExt cx="0" cy="0"/>
        </a:xfrm>
      </p:grpSpPr>
      <p:sp>
        <p:nvSpPr>
          <p:cNvPr id="146" name="Google Shape;146;p18">
            <a:extLst>
              <a:ext uri="{FF2B5EF4-FFF2-40B4-BE49-F238E27FC236}">
                <a16:creationId xmlns:a16="http://schemas.microsoft.com/office/drawing/2014/main" id="{C1E8A735-5674-B233-899B-0A6AC7D0C440}"/>
              </a:ext>
            </a:extLst>
          </p:cNvPr>
          <p:cNvSpPr/>
          <p:nvPr/>
        </p:nvSpPr>
        <p:spPr>
          <a:xfrm>
            <a:off x="4731528" y="927913"/>
            <a:ext cx="8578800" cy="746100"/>
          </a:xfrm>
          <a:prstGeom prst="rect">
            <a:avLst/>
          </a:prstGeom>
          <a:noFill/>
          <a:ln>
            <a:noFill/>
          </a:ln>
        </p:spPr>
        <p:txBody>
          <a:bodyPr spcFirstLastPara="1" wrap="square" lIns="91425" tIns="45700" rIns="91425" bIns="45700" anchor="t" anchorCtr="0">
            <a:noAutofit/>
          </a:bodyPr>
          <a:lstStyle/>
          <a:p>
            <a:r>
              <a:rPr lang="en-US" sz="3600" dirty="0">
                <a:latin typeface="Arial" panose="020B0604020202020204" pitchFamily="34" charset="0"/>
                <a:ea typeface="Helvetica Neue"/>
                <a:cs typeface="Arial" panose="020B0604020202020204" pitchFamily="34" charset="0"/>
                <a:sym typeface="Helvetica Neue"/>
              </a:rPr>
              <a:t>2026 Winning Design: VIVO</a:t>
            </a:r>
            <a:endParaRPr sz="36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148" name="Google Shape;148;p18">
            <a:extLst>
              <a:ext uri="{FF2B5EF4-FFF2-40B4-BE49-F238E27FC236}">
                <a16:creationId xmlns:a16="http://schemas.microsoft.com/office/drawing/2014/main" id="{BBEFCEC8-B2BC-498B-68E2-B4E8C7248C0C}"/>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49" name="Google Shape;149;p18">
            <a:extLst>
              <a:ext uri="{FF2B5EF4-FFF2-40B4-BE49-F238E27FC236}">
                <a16:creationId xmlns:a16="http://schemas.microsoft.com/office/drawing/2014/main" id="{E316C728-B0E6-8485-B4B2-1457FC5690DC}"/>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50" name="Google Shape;150;p18">
            <a:extLst>
              <a:ext uri="{FF2B5EF4-FFF2-40B4-BE49-F238E27FC236}">
                <a16:creationId xmlns:a16="http://schemas.microsoft.com/office/drawing/2014/main" id="{FE99E5A8-3071-A6D1-6FCD-C0FC07321822}"/>
              </a:ext>
            </a:extLst>
          </p:cNvPr>
          <p:cNvSpPr txBox="1"/>
          <p:nvPr/>
        </p:nvSpPr>
        <p:spPr>
          <a:xfrm>
            <a:off x="4731529" y="2207652"/>
            <a:ext cx="7243760" cy="1810800"/>
          </a:xfrm>
          <a:prstGeom prst="rect">
            <a:avLst/>
          </a:prstGeom>
          <a:noFill/>
          <a:ln>
            <a:noFill/>
          </a:ln>
        </p:spPr>
        <p:txBody>
          <a:bodyPr spcFirstLastPara="1" wrap="square" lIns="91425" tIns="45700" rIns="91425" bIns="45700" anchor="t" anchorCtr="0">
            <a:noAutofit/>
          </a:bodyPr>
          <a:lstStyle/>
          <a:p>
            <a:pPr fontAlgn="base">
              <a:spcBef>
                <a:spcPct val="20000"/>
              </a:spcBef>
              <a:spcAft>
                <a:spcPct val="0"/>
              </a:spcAft>
              <a:buClr>
                <a:schemeClr val="bg1">
                  <a:lumMod val="50000"/>
                </a:schemeClr>
              </a:buClr>
            </a:pPr>
            <a:r>
              <a:rPr lang="en-US" sz="1600" dirty="0"/>
              <a:t>VIVO, a versatile furniture piece primarily designed for children that supports a range of activities, encouraging creativity, play and self-expression while fostering independence and exploration. Thoughtfully designed for children of varying sizes, its components can be arranged to suit different needs and engage users in multiple ways. With its rounded forms and soft blue and white palette, VIVO creates a calming, luminous atmosphere that inspires joy.</a:t>
            </a:r>
          </a:p>
        </p:txBody>
      </p:sp>
      <p:sp>
        <p:nvSpPr>
          <p:cNvPr id="2" name="TextBox 1">
            <a:extLst>
              <a:ext uri="{FF2B5EF4-FFF2-40B4-BE49-F238E27FC236}">
                <a16:creationId xmlns:a16="http://schemas.microsoft.com/office/drawing/2014/main" id="{FA7D80A7-4DDA-49A4-1943-594E20EE9897}"/>
              </a:ext>
            </a:extLst>
          </p:cNvPr>
          <p:cNvSpPr txBox="1"/>
          <p:nvPr/>
        </p:nvSpPr>
        <p:spPr>
          <a:xfrm>
            <a:off x="11788346" y="86497"/>
            <a:ext cx="383438" cy="307777"/>
          </a:xfrm>
          <a:prstGeom prst="rect">
            <a:avLst/>
          </a:prstGeom>
          <a:noFill/>
        </p:spPr>
        <p:txBody>
          <a:bodyPr wrap="none" rtlCol="0">
            <a:spAutoFit/>
          </a:bodyPr>
          <a:lstStyle/>
          <a:p>
            <a:r>
              <a:rPr lang="en-US" sz="1400" dirty="0"/>
              <a:t>39</a:t>
            </a:r>
          </a:p>
        </p:txBody>
      </p:sp>
      <p:pic>
        <p:nvPicPr>
          <p:cNvPr id="4" name="Picture 3">
            <a:extLst>
              <a:ext uri="{FF2B5EF4-FFF2-40B4-BE49-F238E27FC236}">
                <a16:creationId xmlns:a16="http://schemas.microsoft.com/office/drawing/2014/main" id="{C5F8D138-5141-94D3-0E0D-0CE87D38FA78}"/>
              </a:ext>
            </a:extLst>
          </p:cNvPr>
          <p:cNvPicPr>
            <a:picLocks noChangeAspect="1"/>
          </p:cNvPicPr>
          <p:nvPr/>
        </p:nvPicPr>
        <p:blipFill>
          <a:blip r:embed="rId3">
            <a:extLst>
              <a:ext uri="{28A0092B-C50C-407E-A947-70E740481C1C}">
                <a14:useLocalDpi xmlns:a14="http://schemas.microsoft.com/office/drawing/2010/main" val="0"/>
              </a:ext>
            </a:extLst>
          </a:blip>
          <a:srcRect l="5654" t="325" r="22751" b="-325"/>
          <a:stretch>
            <a:fillRect/>
          </a:stretch>
        </p:blipFill>
        <p:spPr>
          <a:xfrm>
            <a:off x="216711" y="1036559"/>
            <a:ext cx="4371279" cy="3434405"/>
          </a:xfrm>
          <a:prstGeom prst="rect">
            <a:avLst/>
          </a:prstGeom>
        </p:spPr>
      </p:pic>
    </p:spTree>
    <p:extLst>
      <p:ext uri="{BB962C8B-B14F-4D97-AF65-F5344CB8AC3E}">
        <p14:creationId xmlns:p14="http://schemas.microsoft.com/office/powerpoint/2010/main" val="2199895573"/>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18"/>
          <p:cNvSpPr/>
          <p:nvPr/>
        </p:nvSpPr>
        <p:spPr>
          <a:xfrm>
            <a:off x="5091308" y="697751"/>
            <a:ext cx="8578800" cy="746100"/>
          </a:xfrm>
          <a:prstGeom prst="rect">
            <a:avLst/>
          </a:prstGeom>
          <a:noFill/>
          <a:ln>
            <a:noFill/>
          </a:ln>
        </p:spPr>
        <p:txBody>
          <a:bodyPr spcFirstLastPara="1" wrap="square" lIns="91425" tIns="45700" rIns="91425" bIns="45700" anchor="t" anchorCtr="0">
            <a:noAutofit/>
          </a:bodyPr>
          <a:lstStyle/>
          <a:p>
            <a:r>
              <a:rPr lang="en-US" sz="3600" dirty="0">
                <a:latin typeface="Arial" panose="020B0604020202020204" pitchFamily="34" charset="0"/>
                <a:ea typeface="Helvetica Neue"/>
                <a:cs typeface="Arial" panose="020B0604020202020204" pitchFamily="34" charset="0"/>
                <a:sym typeface="Helvetica Neue"/>
              </a:rPr>
              <a:t>2025 Winning Design: </a:t>
            </a:r>
            <a:r>
              <a:rPr lang="en-US" sz="3600" dirty="0" err="1">
                <a:latin typeface="Arial" panose="020B0604020202020204" pitchFamily="34" charset="0"/>
                <a:ea typeface="Helvetica Neue"/>
                <a:cs typeface="Arial" panose="020B0604020202020204" pitchFamily="34" charset="0"/>
                <a:sym typeface="Helvetica Neue"/>
              </a:rPr>
              <a:t>Playce</a:t>
            </a:r>
            <a:r>
              <a:rPr lang="en-US" sz="3600" dirty="0">
                <a:latin typeface="Arial" panose="020B0604020202020204" pitchFamily="34" charset="0"/>
                <a:ea typeface="Helvetica Neue"/>
                <a:cs typeface="Arial" panose="020B0604020202020204" pitchFamily="34" charset="0"/>
                <a:sym typeface="Helvetica Neue"/>
              </a:rPr>
              <a:t> </a:t>
            </a:r>
            <a:endParaRPr sz="36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148" name="Google Shape;148;p18"/>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49" name="Google Shape;149;p18"/>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50" name="Google Shape;150;p18"/>
          <p:cNvSpPr txBox="1"/>
          <p:nvPr/>
        </p:nvSpPr>
        <p:spPr>
          <a:xfrm>
            <a:off x="5091308" y="2292097"/>
            <a:ext cx="5172487" cy="1810800"/>
          </a:xfrm>
          <a:prstGeom prst="rect">
            <a:avLst/>
          </a:prstGeom>
          <a:noFill/>
          <a:ln>
            <a:noFill/>
          </a:ln>
        </p:spPr>
        <p:txBody>
          <a:bodyPr spcFirstLastPara="1" wrap="square" lIns="91425" tIns="45700" rIns="91425" bIns="45700" anchor="t" anchorCtr="0">
            <a:noAutofit/>
          </a:bodyPr>
          <a:lstStyle/>
          <a:p>
            <a:pPr fontAlgn="base">
              <a:spcBef>
                <a:spcPct val="20000"/>
              </a:spcBef>
              <a:spcAft>
                <a:spcPct val="0"/>
              </a:spcAft>
              <a:buClr>
                <a:schemeClr val="bg1">
                  <a:lumMod val="50000"/>
                </a:schemeClr>
              </a:buClr>
            </a:pPr>
            <a:r>
              <a:rPr lang="en-US" sz="1600" dirty="0" err="1"/>
              <a:t>Playce</a:t>
            </a:r>
            <a:r>
              <a:rPr lang="en-US" sz="1600" dirty="0"/>
              <a:t>, an indoor children’s playhouse and desk combo, is designed to spark creativity in children while bringing fun to any space. Featuring a unique roof covered in colorful Formica</a:t>
            </a:r>
            <a:r>
              <a:rPr lang="en-US" sz="1600" baseline="30000" dirty="0"/>
              <a:t>®  </a:t>
            </a:r>
            <a:r>
              <a:rPr lang="en-US" sz="1600" dirty="0"/>
              <a:t>Laminate shingles, it adds a playful touch with vibrant hues that brighten any room. </a:t>
            </a:r>
          </a:p>
        </p:txBody>
      </p:sp>
      <p:pic>
        <p:nvPicPr>
          <p:cNvPr id="7" name="Picture 6" descr="A small wooden toy house&#10;&#10;AI-generated content may be incorrect.">
            <a:extLst>
              <a:ext uri="{FF2B5EF4-FFF2-40B4-BE49-F238E27FC236}">
                <a16:creationId xmlns:a16="http://schemas.microsoft.com/office/drawing/2014/main" id="{A8D5DE42-FBB3-F7A3-1379-9AED34D3E444}"/>
              </a:ext>
            </a:extLst>
          </p:cNvPr>
          <p:cNvPicPr>
            <a:picLocks noChangeAspect="1"/>
          </p:cNvPicPr>
          <p:nvPr/>
        </p:nvPicPr>
        <p:blipFill>
          <a:blip r:embed="rId3">
            <a:extLst>
              <a:ext uri="{28A0092B-C50C-407E-A947-70E740481C1C}">
                <a14:useLocalDpi xmlns:a14="http://schemas.microsoft.com/office/drawing/2010/main" val="0"/>
              </a:ext>
            </a:extLst>
          </a:blip>
          <a:srcRect l="27539" r="21020" b="3799"/>
          <a:stretch>
            <a:fillRect/>
          </a:stretch>
        </p:blipFill>
        <p:spPr>
          <a:xfrm>
            <a:off x="235130" y="649321"/>
            <a:ext cx="4682703" cy="5559357"/>
          </a:xfrm>
          <a:prstGeom prst="rect">
            <a:avLst/>
          </a:prstGeom>
        </p:spPr>
      </p:pic>
      <p:sp>
        <p:nvSpPr>
          <p:cNvPr id="2" name="TextBox 1">
            <a:extLst>
              <a:ext uri="{FF2B5EF4-FFF2-40B4-BE49-F238E27FC236}">
                <a16:creationId xmlns:a16="http://schemas.microsoft.com/office/drawing/2014/main" id="{A7E7A8D3-37BC-2C46-7E37-6961B9E9B3A6}"/>
              </a:ext>
            </a:extLst>
          </p:cNvPr>
          <p:cNvSpPr txBox="1"/>
          <p:nvPr/>
        </p:nvSpPr>
        <p:spPr>
          <a:xfrm>
            <a:off x="11788346" y="86497"/>
            <a:ext cx="383438" cy="307777"/>
          </a:xfrm>
          <a:prstGeom prst="rect">
            <a:avLst/>
          </a:prstGeom>
          <a:noFill/>
        </p:spPr>
        <p:txBody>
          <a:bodyPr wrap="none" rtlCol="0">
            <a:spAutoFit/>
          </a:bodyPr>
          <a:lstStyle/>
          <a:p>
            <a:r>
              <a:rPr lang="en-US" sz="1400" dirty="0"/>
              <a:t>40</a:t>
            </a:r>
          </a:p>
        </p:txBody>
      </p:sp>
    </p:spTree>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45">
          <a:extLst>
            <a:ext uri="{FF2B5EF4-FFF2-40B4-BE49-F238E27FC236}">
              <a16:creationId xmlns:a16="http://schemas.microsoft.com/office/drawing/2014/main" id="{EBAAC0CD-43EC-2815-6976-F82B9B36EFDE}"/>
            </a:ext>
          </a:extLst>
        </p:cNvPr>
        <p:cNvGrpSpPr/>
        <p:nvPr/>
      </p:nvGrpSpPr>
      <p:grpSpPr>
        <a:xfrm>
          <a:off x="0" y="0"/>
          <a:ext cx="0" cy="0"/>
          <a:chOff x="0" y="0"/>
          <a:chExt cx="0" cy="0"/>
        </a:xfrm>
      </p:grpSpPr>
      <p:sp>
        <p:nvSpPr>
          <p:cNvPr id="146" name="Google Shape;146;p18">
            <a:extLst>
              <a:ext uri="{FF2B5EF4-FFF2-40B4-BE49-F238E27FC236}">
                <a16:creationId xmlns:a16="http://schemas.microsoft.com/office/drawing/2014/main" id="{D9B7D23F-938B-AC95-6F92-09E7DEAB3F11}"/>
              </a:ext>
            </a:extLst>
          </p:cNvPr>
          <p:cNvSpPr/>
          <p:nvPr/>
        </p:nvSpPr>
        <p:spPr>
          <a:xfrm>
            <a:off x="5091308" y="697751"/>
            <a:ext cx="8578800" cy="746100"/>
          </a:xfrm>
          <a:prstGeom prst="rect">
            <a:avLst/>
          </a:prstGeom>
          <a:noFill/>
          <a:ln>
            <a:noFill/>
          </a:ln>
        </p:spPr>
        <p:txBody>
          <a:bodyPr spcFirstLastPara="1" wrap="square" lIns="91425" tIns="45700" rIns="91425" bIns="45700" anchor="t" anchorCtr="0">
            <a:noAutofit/>
          </a:bodyPr>
          <a:lstStyle/>
          <a:p>
            <a:r>
              <a:rPr lang="en-US" sz="3600" dirty="0">
                <a:latin typeface="Arial" panose="020B0604020202020204" pitchFamily="34" charset="0"/>
                <a:ea typeface="Helvetica Neue"/>
                <a:cs typeface="Arial" panose="020B0604020202020204" pitchFamily="34" charset="0"/>
                <a:sym typeface="Helvetica Neue"/>
              </a:rPr>
              <a:t>2024 Winning Design: Notions </a:t>
            </a:r>
            <a:endParaRPr sz="36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148" name="Google Shape;148;p18">
            <a:extLst>
              <a:ext uri="{FF2B5EF4-FFF2-40B4-BE49-F238E27FC236}">
                <a16:creationId xmlns:a16="http://schemas.microsoft.com/office/drawing/2014/main" id="{A0B2FC5B-29CD-E7AB-EB65-3F0756E71AF7}"/>
              </a:ext>
            </a:extLst>
          </p:cNvPr>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49" name="Google Shape;149;p18">
            <a:extLst>
              <a:ext uri="{FF2B5EF4-FFF2-40B4-BE49-F238E27FC236}">
                <a16:creationId xmlns:a16="http://schemas.microsoft.com/office/drawing/2014/main" id="{E8D53A10-2CE6-BE9D-6D2B-DC70C2C61DA8}"/>
              </a:ext>
            </a:extLst>
          </p:cNvPr>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50" name="Google Shape;150;p18">
            <a:extLst>
              <a:ext uri="{FF2B5EF4-FFF2-40B4-BE49-F238E27FC236}">
                <a16:creationId xmlns:a16="http://schemas.microsoft.com/office/drawing/2014/main" id="{E5A1A186-2A1E-77FD-A138-E7C3FD50924F}"/>
              </a:ext>
            </a:extLst>
          </p:cNvPr>
          <p:cNvSpPr txBox="1"/>
          <p:nvPr/>
        </p:nvSpPr>
        <p:spPr>
          <a:xfrm>
            <a:off x="5091308" y="2292097"/>
            <a:ext cx="5172487" cy="1810800"/>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en-US" sz="1600" dirty="0">
                <a:latin typeface="Arial" panose="020B0604020202020204" pitchFamily="34" charset="0"/>
                <a:ea typeface="Helvetica Neue"/>
                <a:cs typeface="Arial" panose="020B0604020202020204" pitchFamily="34" charset="0"/>
                <a:sym typeface="Helvetica Neue"/>
              </a:rPr>
              <a:t>Inspired by midcentury modern design, Notions encapsulates the mantra of the design movement: form follows function. Focused on maximizing functionality in a small footprint, Notions creates </a:t>
            </a:r>
            <a:r>
              <a:rPr lang="en-US" sz="1600" dirty="0" err="1">
                <a:latin typeface="Arial" panose="020B0604020202020204" pitchFamily="34" charset="0"/>
                <a:ea typeface="Helvetica Neue"/>
                <a:cs typeface="Arial" panose="020B0604020202020204" pitchFamily="34" charset="0"/>
                <a:sym typeface="Helvetica Neue"/>
              </a:rPr>
              <a:t>Newstalgia</a:t>
            </a:r>
            <a:r>
              <a:rPr lang="en-US" sz="1600" dirty="0">
                <a:latin typeface="Arial" panose="020B0604020202020204" pitchFamily="34" charset="0"/>
                <a:ea typeface="Helvetica Neue"/>
                <a:cs typeface="Arial" panose="020B0604020202020204" pitchFamily="34" charset="0"/>
                <a:sym typeface="Helvetica Neue"/>
              </a:rPr>
              <a:t> by drawing inspiration from midcentury modern sewing boxes, bringing that practicality and streamlined design into a piece made for modern living. </a:t>
            </a:r>
            <a:endParaRPr dirty="0"/>
          </a:p>
        </p:txBody>
      </p:sp>
      <p:pic>
        <p:nvPicPr>
          <p:cNvPr id="151" name="Google Shape;151;p18">
            <a:extLst>
              <a:ext uri="{FF2B5EF4-FFF2-40B4-BE49-F238E27FC236}">
                <a16:creationId xmlns:a16="http://schemas.microsoft.com/office/drawing/2014/main" id="{AA29121A-F319-143A-13D3-5DCF4CF6E371}"/>
              </a:ext>
            </a:extLst>
          </p:cNvPr>
          <p:cNvPicPr preferRelativeResize="0"/>
          <p:nvPr/>
        </p:nvPicPr>
        <p:blipFill>
          <a:blip r:embed="rId3">
            <a:alphaModFix/>
          </a:blip>
          <a:stretch>
            <a:fillRect/>
          </a:stretch>
        </p:blipFill>
        <p:spPr>
          <a:xfrm>
            <a:off x="286139" y="659467"/>
            <a:ext cx="4594086" cy="5504700"/>
          </a:xfrm>
          <a:prstGeom prst="rect">
            <a:avLst/>
          </a:prstGeom>
          <a:noFill/>
          <a:ln>
            <a:noFill/>
          </a:ln>
        </p:spPr>
      </p:pic>
      <p:sp>
        <p:nvSpPr>
          <p:cNvPr id="2" name="TextBox 1">
            <a:extLst>
              <a:ext uri="{FF2B5EF4-FFF2-40B4-BE49-F238E27FC236}">
                <a16:creationId xmlns:a16="http://schemas.microsoft.com/office/drawing/2014/main" id="{53F64B20-5B0A-13D6-A347-677A05CFE49A}"/>
              </a:ext>
            </a:extLst>
          </p:cNvPr>
          <p:cNvSpPr txBox="1"/>
          <p:nvPr/>
        </p:nvSpPr>
        <p:spPr>
          <a:xfrm>
            <a:off x="11788346" y="86497"/>
            <a:ext cx="383438" cy="307777"/>
          </a:xfrm>
          <a:prstGeom prst="rect">
            <a:avLst/>
          </a:prstGeom>
          <a:noFill/>
        </p:spPr>
        <p:txBody>
          <a:bodyPr wrap="none" rtlCol="0">
            <a:spAutoFit/>
          </a:bodyPr>
          <a:lstStyle/>
          <a:p>
            <a:r>
              <a:rPr lang="en-US" sz="1400" dirty="0"/>
              <a:t>41</a:t>
            </a:r>
          </a:p>
        </p:txBody>
      </p:sp>
    </p:spTree>
    <p:extLst>
      <p:ext uri="{BB962C8B-B14F-4D97-AF65-F5344CB8AC3E}">
        <p14:creationId xmlns:p14="http://schemas.microsoft.com/office/powerpoint/2010/main" val="2762534699"/>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9" name="Google Shape;159;p19"/>
          <p:cNvSpPr txBox="1"/>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60" name="Google Shape;160;p19"/>
          <p:cNvSpPr txBox="1"/>
          <p:nvPr/>
        </p:nvSpPr>
        <p:spPr>
          <a:xfrm>
            <a:off x="6595872" y="2292096"/>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61" name="Google Shape;161;p19"/>
          <p:cNvSpPr txBox="1"/>
          <p:nvPr/>
        </p:nvSpPr>
        <p:spPr>
          <a:xfrm>
            <a:off x="5182639" y="2479292"/>
            <a:ext cx="6118934" cy="1810800"/>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en-US" sz="1600" dirty="0">
                <a:latin typeface="Arial" panose="020B0604020202020204" pitchFamily="34" charset="0"/>
                <a:ea typeface="Helvetica Neue"/>
                <a:cs typeface="Arial" panose="020B0604020202020204" pitchFamily="34" charset="0"/>
                <a:sym typeface="Helvetica Neue"/>
              </a:rPr>
              <a:t>This striking furniture piece showcases a combination of harmonious curves and vivid colors, embodying the essence of maximalist design. Crafted from high-quality laminate, </a:t>
            </a:r>
            <a:r>
              <a:rPr lang="en-US" sz="1600" dirty="0" err="1">
                <a:latin typeface="Arial" panose="020B0604020202020204" pitchFamily="34" charset="0"/>
                <a:ea typeface="Helvetica Neue"/>
                <a:cs typeface="Arial" panose="020B0604020202020204" pitchFamily="34" charset="0"/>
                <a:sym typeface="Helvetica Neue"/>
              </a:rPr>
              <a:t>Voluta</a:t>
            </a:r>
            <a:r>
              <a:rPr lang="en-US" sz="1600" dirty="0">
                <a:latin typeface="Arial" panose="020B0604020202020204" pitchFamily="34" charset="0"/>
                <a:ea typeface="Helvetica Neue"/>
                <a:cs typeface="Arial" panose="020B0604020202020204" pitchFamily="34" charset="0"/>
                <a:sym typeface="Helvetica Neue"/>
              </a:rPr>
              <a:t> offers a stylish solution for storing and enjoying vinyl records.</a:t>
            </a:r>
            <a:endParaRPr sz="1600" dirty="0">
              <a:latin typeface="Arial" panose="020B0604020202020204" pitchFamily="34" charset="0"/>
              <a:ea typeface="Helvetica Neue"/>
              <a:cs typeface="Arial" panose="020B0604020202020204" pitchFamily="34" charset="0"/>
              <a:sym typeface="Helvetica Neue"/>
            </a:endParaRPr>
          </a:p>
        </p:txBody>
      </p:sp>
      <p:pic>
        <p:nvPicPr>
          <p:cNvPr id="162" name="Google Shape;162;p19"/>
          <p:cNvPicPr preferRelativeResize="0"/>
          <p:nvPr/>
        </p:nvPicPr>
        <p:blipFill>
          <a:blip r:embed="rId3">
            <a:alphaModFix/>
          </a:blip>
          <a:stretch>
            <a:fillRect/>
          </a:stretch>
        </p:blipFill>
        <p:spPr>
          <a:xfrm>
            <a:off x="475008" y="1188095"/>
            <a:ext cx="3953154" cy="4137438"/>
          </a:xfrm>
          <a:prstGeom prst="rect">
            <a:avLst/>
          </a:prstGeom>
          <a:noFill/>
          <a:ln>
            <a:noFill/>
          </a:ln>
        </p:spPr>
      </p:pic>
      <p:sp>
        <p:nvSpPr>
          <p:cNvPr id="2" name="Google Shape;146;p18">
            <a:extLst>
              <a:ext uri="{FF2B5EF4-FFF2-40B4-BE49-F238E27FC236}">
                <a16:creationId xmlns:a16="http://schemas.microsoft.com/office/drawing/2014/main" id="{1C2FEA2F-F0C8-6F25-9A71-436C0277C7DF}"/>
              </a:ext>
            </a:extLst>
          </p:cNvPr>
          <p:cNvSpPr/>
          <p:nvPr/>
        </p:nvSpPr>
        <p:spPr>
          <a:xfrm>
            <a:off x="5091308" y="697751"/>
            <a:ext cx="8578800" cy="746100"/>
          </a:xfrm>
          <a:prstGeom prst="rect">
            <a:avLst/>
          </a:prstGeom>
          <a:noFill/>
          <a:ln>
            <a:noFill/>
          </a:ln>
        </p:spPr>
        <p:txBody>
          <a:bodyPr spcFirstLastPara="1" wrap="square" lIns="91425" tIns="45700" rIns="91425" bIns="45700" anchor="t" anchorCtr="0">
            <a:noAutofit/>
          </a:bodyPr>
          <a:lstStyle/>
          <a:p>
            <a:r>
              <a:rPr lang="en-US" sz="3600" dirty="0">
                <a:latin typeface="Arial" panose="020B0604020202020204" pitchFamily="34" charset="0"/>
                <a:ea typeface="Helvetica Neue"/>
                <a:cs typeface="Arial" panose="020B0604020202020204" pitchFamily="34" charset="0"/>
                <a:sym typeface="Helvetica Neue"/>
              </a:rPr>
              <a:t>2023 Winning Design: </a:t>
            </a:r>
            <a:r>
              <a:rPr lang="en-US" sz="3600" dirty="0" err="1">
                <a:latin typeface="Arial" panose="020B0604020202020204" pitchFamily="34" charset="0"/>
                <a:ea typeface="Helvetica Neue"/>
                <a:cs typeface="Arial" panose="020B0604020202020204" pitchFamily="34" charset="0"/>
                <a:sym typeface="Helvetica Neue"/>
              </a:rPr>
              <a:t>Voulta</a:t>
            </a:r>
            <a:endParaRPr sz="36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780FFE03-50C1-0EE5-EB5B-F2D7C16357C3}"/>
              </a:ext>
            </a:extLst>
          </p:cNvPr>
          <p:cNvSpPr txBox="1"/>
          <p:nvPr/>
        </p:nvSpPr>
        <p:spPr>
          <a:xfrm>
            <a:off x="11788346" y="86497"/>
            <a:ext cx="383438" cy="307777"/>
          </a:xfrm>
          <a:prstGeom prst="rect">
            <a:avLst/>
          </a:prstGeom>
          <a:noFill/>
        </p:spPr>
        <p:txBody>
          <a:bodyPr wrap="none" rtlCol="0">
            <a:spAutoFit/>
          </a:bodyPr>
          <a:lstStyle/>
          <a:p>
            <a:r>
              <a:rPr lang="en-US" sz="1400" dirty="0"/>
              <a:t>42</a:t>
            </a:r>
          </a:p>
        </p:txBody>
      </p:sp>
    </p:spTree>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sp>
        <p:nvSpPr>
          <p:cNvPr id="170" name="Google Shape;170;p20"/>
          <p:cNvSpPr txBox="1"/>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71" name="Google Shape;171;p20"/>
          <p:cNvSpPr txBox="1"/>
          <p:nvPr/>
        </p:nvSpPr>
        <p:spPr>
          <a:xfrm>
            <a:off x="6595872" y="2292096"/>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72" name="Google Shape;172;p20"/>
          <p:cNvSpPr txBox="1"/>
          <p:nvPr/>
        </p:nvSpPr>
        <p:spPr>
          <a:xfrm>
            <a:off x="5224408" y="2522946"/>
            <a:ext cx="5311740" cy="1810800"/>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en-US" sz="1600" dirty="0">
                <a:latin typeface="Arial" panose="020B0604020202020204" pitchFamily="34" charset="0"/>
                <a:ea typeface="Helvetica Neue"/>
                <a:cs typeface="Arial" panose="020B0604020202020204" pitchFamily="34" charset="0"/>
                <a:sym typeface="Helvetica Neue"/>
              </a:rPr>
              <a:t>The Twins Table was created for homeowners who need flexible, multipurpose furniture that allows them to seamlessly transition between functions. The Twins Table was made using Formica Laminate, which offers a broad range of looks.</a:t>
            </a:r>
            <a:endParaRPr dirty="0"/>
          </a:p>
        </p:txBody>
      </p:sp>
      <p:pic>
        <p:nvPicPr>
          <p:cNvPr id="173" name="Google Shape;173;p20" descr="A picture containing wall, indoor, yellow&#10;&#10;Description automatically generated"/>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283142" y="697751"/>
            <a:ext cx="4699825" cy="5514158"/>
          </a:xfrm>
          <a:prstGeom prst="rect">
            <a:avLst/>
          </a:prstGeom>
          <a:noFill/>
          <a:ln>
            <a:noFill/>
          </a:ln>
        </p:spPr>
      </p:pic>
      <p:sp>
        <p:nvSpPr>
          <p:cNvPr id="2" name="Google Shape;146;p18">
            <a:extLst>
              <a:ext uri="{FF2B5EF4-FFF2-40B4-BE49-F238E27FC236}">
                <a16:creationId xmlns:a16="http://schemas.microsoft.com/office/drawing/2014/main" id="{B4170F91-0BFD-A412-F65B-199F4FA13BF8}"/>
              </a:ext>
            </a:extLst>
          </p:cNvPr>
          <p:cNvSpPr/>
          <p:nvPr/>
        </p:nvSpPr>
        <p:spPr>
          <a:xfrm>
            <a:off x="5224408" y="697751"/>
            <a:ext cx="7988499" cy="746100"/>
          </a:xfrm>
          <a:prstGeom prst="rect">
            <a:avLst/>
          </a:prstGeom>
          <a:noFill/>
          <a:ln>
            <a:noFill/>
          </a:ln>
        </p:spPr>
        <p:txBody>
          <a:bodyPr spcFirstLastPara="1" wrap="square" lIns="91425" tIns="45700" rIns="91425" bIns="45700" anchor="t" anchorCtr="0">
            <a:noAutofit/>
          </a:bodyPr>
          <a:lstStyle/>
          <a:p>
            <a:r>
              <a:rPr lang="en-US" sz="3600" dirty="0">
                <a:latin typeface="Arial" panose="020B0604020202020204" pitchFamily="34" charset="0"/>
                <a:ea typeface="Helvetica Neue"/>
                <a:cs typeface="Arial" panose="020B0604020202020204" pitchFamily="34" charset="0"/>
                <a:sym typeface="Helvetica Neue"/>
              </a:rPr>
              <a:t>2022 Winning Design: </a:t>
            </a:r>
            <a:br>
              <a:rPr lang="en-US" sz="3600" dirty="0">
                <a:latin typeface="Arial" panose="020B0604020202020204" pitchFamily="34" charset="0"/>
                <a:ea typeface="Helvetica Neue"/>
                <a:cs typeface="Arial" panose="020B0604020202020204" pitchFamily="34" charset="0"/>
                <a:sym typeface="Helvetica Neue"/>
              </a:rPr>
            </a:br>
            <a:r>
              <a:rPr lang="en-US" sz="3600" dirty="0">
                <a:latin typeface="Arial" panose="020B0604020202020204" pitchFamily="34" charset="0"/>
                <a:ea typeface="Helvetica Neue"/>
                <a:cs typeface="Arial" panose="020B0604020202020204" pitchFamily="34" charset="0"/>
                <a:sym typeface="Helvetica Neue"/>
              </a:rPr>
              <a:t>Twins Table</a:t>
            </a:r>
            <a:endParaRPr sz="36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D5543A91-EB3F-4902-A136-000A4F654F4C}"/>
              </a:ext>
            </a:extLst>
          </p:cNvPr>
          <p:cNvSpPr txBox="1"/>
          <p:nvPr/>
        </p:nvSpPr>
        <p:spPr>
          <a:xfrm>
            <a:off x="11808562" y="99749"/>
            <a:ext cx="383438" cy="307777"/>
          </a:xfrm>
          <a:prstGeom prst="rect">
            <a:avLst/>
          </a:prstGeom>
          <a:noFill/>
        </p:spPr>
        <p:txBody>
          <a:bodyPr wrap="none" rtlCol="0">
            <a:spAutoFit/>
          </a:bodyPr>
          <a:lstStyle/>
          <a:p>
            <a:r>
              <a:rPr lang="en-US" sz="1400" dirty="0"/>
              <a:t>43</a:t>
            </a:r>
          </a:p>
        </p:txBody>
      </p:sp>
    </p:spTree>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80" name="Google Shape;180;p21"/>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81" name="Google Shape;181;p21"/>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182" name="Google Shape;182;p21"/>
          <p:cNvPicPr preferRelativeResize="0"/>
          <p:nvPr/>
        </p:nvPicPr>
        <p:blipFill rotWithShape="1">
          <a:blip r:embed="rId3">
            <a:alphaModFix/>
          </a:blip>
          <a:srcRect/>
          <a:stretch/>
        </p:blipFill>
        <p:spPr>
          <a:xfrm>
            <a:off x="357947" y="1560339"/>
            <a:ext cx="5517096" cy="3103366"/>
          </a:xfrm>
          <a:prstGeom prst="rect">
            <a:avLst/>
          </a:prstGeom>
          <a:noFill/>
          <a:ln>
            <a:noFill/>
          </a:ln>
        </p:spPr>
      </p:pic>
      <p:sp>
        <p:nvSpPr>
          <p:cNvPr id="183" name="Google Shape;183;p21"/>
          <p:cNvSpPr txBox="1"/>
          <p:nvPr/>
        </p:nvSpPr>
        <p:spPr>
          <a:xfrm>
            <a:off x="6392164" y="2293430"/>
            <a:ext cx="5245654" cy="1810809"/>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en-US" sz="1600" dirty="0">
                <a:latin typeface="Arial" panose="020B0604020202020204" pitchFamily="34" charset="0"/>
                <a:ea typeface="Helvetica Neue"/>
                <a:cs typeface="Arial" panose="020B0604020202020204" pitchFamily="34" charset="0"/>
                <a:sym typeface="Helvetica Neue"/>
              </a:rPr>
              <a:t>A multifunctional piece of furniture designed to provide children with space for play, work, storage and relaxation. In the future, spaces for children will have to be more versatile due to strong growth demographic, while teleworking will become part of the daily life of parents. This need for multifunctionality will be sought to allow more independent learning. </a:t>
            </a:r>
            <a:endParaRPr dirty="0"/>
          </a:p>
        </p:txBody>
      </p:sp>
      <p:sp>
        <p:nvSpPr>
          <p:cNvPr id="2" name="Google Shape;146;p18">
            <a:extLst>
              <a:ext uri="{FF2B5EF4-FFF2-40B4-BE49-F238E27FC236}">
                <a16:creationId xmlns:a16="http://schemas.microsoft.com/office/drawing/2014/main" id="{2DAB9D6B-7838-93A1-798C-4C4FF7677AE0}"/>
              </a:ext>
            </a:extLst>
          </p:cNvPr>
          <p:cNvSpPr/>
          <p:nvPr/>
        </p:nvSpPr>
        <p:spPr>
          <a:xfrm>
            <a:off x="6277820" y="697751"/>
            <a:ext cx="7074235" cy="746100"/>
          </a:xfrm>
          <a:prstGeom prst="rect">
            <a:avLst/>
          </a:prstGeom>
          <a:noFill/>
          <a:ln>
            <a:noFill/>
          </a:ln>
        </p:spPr>
        <p:txBody>
          <a:bodyPr spcFirstLastPara="1" wrap="square" lIns="91425" tIns="45700" rIns="91425" bIns="45700" anchor="t" anchorCtr="0">
            <a:noAutofit/>
          </a:bodyPr>
          <a:lstStyle/>
          <a:p>
            <a:r>
              <a:rPr lang="en-US" sz="3600" dirty="0">
                <a:latin typeface="Arial" panose="020B0604020202020204" pitchFamily="34" charset="0"/>
                <a:ea typeface="Helvetica Neue"/>
                <a:cs typeface="Arial" panose="020B0604020202020204" pitchFamily="34" charset="0"/>
                <a:sym typeface="Helvetica Neue"/>
              </a:rPr>
              <a:t>2021 Winning Design:</a:t>
            </a:r>
            <a:br>
              <a:rPr lang="en-US" sz="3600" dirty="0">
                <a:latin typeface="Arial" panose="020B0604020202020204" pitchFamily="34" charset="0"/>
                <a:ea typeface="Helvetica Neue"/>
                <a:cs typeface="Arial" panose="020B0604020202020204" pitchFamily="34" charset="0"/>
                <a:sym typeface="Helvetica Neue"/>
              </a:rPr>
            </a:br>
            <a:r>
              <a:rPr lang="en-US" sz="3600" dirty="0" err="1">
                <a:latin typeface="Arial" panose="020B0604020202020204" pitchFamily="34" charset="0"/>
                <a:ea typeface="Helvetica Neue"/>
                <a:cs typeface="Arial" panose="020B0604020202020204" pitchFamily="34" charset="0"/>
                <a:sym typeface="Helvetica Neue"/>
              </a:rPr>
              <a:t>Toboom</a:t>
            </a:r>
            <a:endParaRPr sz="36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C82E168A-6CDD-CB86-F2DA-4DD2A53B36BA}"/>
              </a:ext>
            </a:extLst>
          </p:cNvPr>
          <p:cNvSpPr txBox="1"/>
          <p:nvPr/>
        </p:nvSpPr>
        <p:spPr>
          <a:xfrm>
            <a:off x="11788346" y="86497"/>
            <a:ext cx="383438" cy="307777"/>
          </a:xfrm>
          <a:prstGeom prst="rect">
            <a:avLst/>
          </a:prstGeom>
          <a:noFill/>
        </p:spPr>
        <p:txBody>
          <a:bodyPr wrap="none" rtlCol="0">
            <a:spAutoFit/>
          </a:bodyPr>
          <a:lstStyle/>
          <a:p>
            <a:r>
              <a:rPr lang="en-US" sz="1400" dirty="0"/>
              <a:t>44</a:t>
            </a:r>
          </a:p>
        </p:txBody>
      </p:sp>
    </p:spTree>
  </p:cSld>
  <p:clrMapOvr>
    <a:masterClrMapping/>
  </p:clrMapOvr>
  <p:transition spd="slow">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90" name="Google Shape;190;p22"/>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191" name="Google Shape;191;p22"/>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192" name="Google Shape;192;p22"/>
          <p:cNvPicPr preferRelativeResize="0"/>
          <p:nvPr/>
        </p:nvPicPr>
        <p:blipFill rotWithShape="1">
          <a:blip r:embed="rId3">
            <a:alphaModFix/>
          </a:blip>
          <a:srcRect/>
          <a:stretch/>
        </p:blipFill>
        <p:spPr>
          <a:xfrm>
            <a:off x="366885" y="1328987"/>
            <a:ext cx="5992818" cy="3996547"/>
          </a:xfrm>
          <a:prstGeom prst="rect">
            <a:avLst/>
          </a:prstGeom>
          <a:noFill/>
          <a:ln>
            <a:noFill/>
          </a:ln>
        </p:spPr>
      </p:pic>
      <p:sp>
        <p:nvSpPr>
          <p:cNvPr id="193" name="Google Shape;193;p22"/>
          <p:cNvSpPr txBox="1"/>
          <p:nvPr/>
        </p:nvSpPr>
        <p:spPr>
          <a:xfrm>
            <a:off x="6677964" y="2212347"/>
            <a:ext cx="4808543" cy="2811716"/>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en-US" sz="1600" dirty="0">
                <a:latin typeface="Arial" panose="020B0604020202020204" pitchFamily="34" charset="0"/>
                <a:ea typeface="Helvetica Neue"/>
                <a:cs typeface="Arial" panose="020B0604020202020204" pitchFamily="34" charset="0"/>
                <a:sym typeface="Helvetica Neue"/>
              </a:rPr>
              <a:t>Modular art at its simplest. Birds, flowers, animals — all represented by the simple manipulation of a sheet of paper, the raw material of this work. Origami allows you to play with shapes and volumes, which causes this desk to challenge proportions. This ancestral art of Japan aims to be educational and evolving, in the very image of this creation. </a:t>
            </a:r>
            <a:endParaRPr dirty="0"/>
          </a:p>
        </p:txBody>
      </p:sp>
      <p:sp>
        <p:nvSpPr>
          <p:cNvPr id="2" name="Google Shape;146;p18">
            <a:extLst>
              <a:ext uri="{FF2B5EF4-FFF2-40B4-BE49-F238E27FC236}">
                <a16:creationId xmlns:a16="http://schemas.microsoft.com/office/drawing/2014/main" id="{2DD14147-A117-62A4-EFDE-E7DEE8A56A09}"/>
              </a:ext>
            </a:extLst>
          </p:cNvPr>
          <p:cNvSpPr/>
          <p:nvPr/>
        </p:nvSpPr>
        <p:spPr>
          <a:xfrm>
            <a:off x="6595872" y="697751"/>
            <a:ext cx="7074235" cy="746100"/>
          </a:xfrm>
          <a:prstGeom prst="rect">
            <a:avLst/>
          </a:prstGeom>
          <a:noFill/>
          <a:ln>
            <a:noFill/>
          </a:ln>
        </p:spPr>
        <p:txBody>
          <a:bodyPr spcFirstLastPara="1" wrap="square" lIns="91425" tIns="45700" rIns="91425" bIns="45700" anchor="t" anchorCtr="0">
            <a:noAutofit/>
          </a:bodyPr>
          <a:lstStyle/>
          <a:p>
            <a:r>
              <a:rPr lang="en-US" sz="3600" dirty="0">
                <a:latin typeface="Arial" panose="020B0604020202020204" pitchFamily="34" charset="0"/>
                <a:ea typeface="Helvetica Neue"/>
                <a:cs typeface="Arial" panose="020B0604020202020204" pitchFamily="34" charset="0"/>
                <a:sym typeface="Helvetica Neue"/>
              </a:rPr>
              <a:t>2020 Winning Design:</a:t>
            </a:r>
            <a:br>
              <a:rPr lang="en-US" sz="3600" dirty="0">
                <a:latin typeface="Arial" panose="020B0604020202020204" pitchFamily="34" charset="0"/>
                <a:ea typeface="Helvetica Neue"/>
                <a:cs typeface="Arial" panose="020B0604020202020204" pitchFamily="34" charset="0"/>
                <a:sym typeface="Helvetica Neue"/>
              </a:rPr>
            </a:br>
            <a:r>
              <a:rPr lang="en-US" sz="3600" dirty="0">
                <a:latin typeface="Arial" panose="020B0604020202020204" pitchFamily="34" charset="0"/>
                <a:ea typeface="Helvetica Neue"/>
                <a:cs typeface="Arial" panose="020B0604020202020204" pitchFamily="34" charset="0"/>
                <a:sym typeface="Helvetica Neue"/>
              </a:rPr>
              <a:t>Origami</a:t>
            </a:r>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E45F3FB7-CEBC-7161-F4EC-49E2A6810B64}"/>
              </a:ext>
            </a:extLst>
          </p:cNvPr>
          <p:cNvSpPr txBox="1"/>
          <p:nvPr/>
        </p:nvSpPr>
        <p:spPr>
          <a:xfrm>
            <a:off x="11788346" y="86497"/>
            <a:ext cx="383438" cy="307777"/>
          </a:xfrm>
          <a:prstGeom prst="rect">
            <a:avLst/>
          </a:prstGeom>
          <a:noFill/>
        </p:spPr>
        <p:txBody>
          <a:bodyPr wrap="none" rtlCol="0">
            <a:spAutoFit/>
          </a:bodyPr>
          <a:lstStyle/>
          <a:p>
            <a:r>
              <a:rPr lang="en-US" sz="1400" dirty="0"/>
              <a:t>45</a:t>
            </a:r>
          </a:p>
        </p:txBody>
      </p:sp>
    </p:spTree>
  </p:cSld>
  <p:clrMapOvr>
    <a:masterClrMapping/>
  </p:clrMapOvr>
  <p:transition spd="slow">
    <p:push dir="u"/>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200" name="Google Shape;200;p23"/>
          <p:cNvSpPr txBox="1"/>
          <p:nvPr/>
        </p:nvSpPr>
        <p:spPr>
          <a:xfrm>
            <a:off x="8229601" y="5325534"/>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01" name="Google Shape;201;p23"/>
          <p:cNvSpPr txBox="1"/>
          <p:nvPr/>
        </p:nvSpPr>
        <p:spPr>
          <a:xfrm>
            <a:off x="6595873" y="2292097"/>
            <a:ext cx="184731" cy="461665"/>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pic>
        <p:nvPicPr>
          <p:cNvPr id="202" name="Google Shape;202;p23"/>
          <p:cNvPicPr preferRelativeResize="0"/>
          <p:nvPr/>
        </p:nvPicPr>
        <p:blipFill rotWithShape="1">
          <a:blip r:embed="rId3">
            <a:alphaModFix/>
          </a:blip>
          <a:srcRect/>
          <a:stretch/>
        </p:blipFill>
        <p:spPr>
          <a:xfrm>
            <a:off x="432964" y="722371"/>
            <a:ext cx="5464401" cy="5393515"/>
          </a:xfrm>
          <a:prstGeom prst="rect">
            <a:avLst/>
          </a:prstGeom>
          <a:noFill/>
          <a:ln>
            <a:noFill/>
          </a:ln>
        </p:spPr>
      </p:pic>
      <p:sp>
        <p:nvSpPr>
          <p:cNvPr id="203" name="Google Shape;203;p23"/>
          <p:cNvSpPr txBox="1"/>
          <p:nvPr/>
        </p:nvSpPr>
        <p:spPr>
          <a:xfrm>
            <a:off x="6513553" y="2392167"/>
            <a:ext cx="4870213" cy="1810809"/>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en-US" sz="1600" dirty="0">
                <a:latin typeface="Arial" panose="020B0604020202020204" pitchFamily="34" charset="0"/>
                <a:ea typeface="Helvetica Neue"/>
                <a:cs typeface="Arial" panose="020B0604020202020204" pitchFamily="34" charset="0"/>
                <a:sym typeface="Helvetica Neue"/>
              </a:rPr>
              <a:t>Inspired by the bent plywood furniture of the midcentury, this design has a comfortable aesthetic that invites patrons to “shrug off” their cares in a chair designed for residential or commercial spaces. The curved nature of the chair allows for more relaxation as wide-spanned arms give the user more room to rest their upper body. </a:t>
            </a:r>
            <a:endParaRPr dirty="0"/>
          </a:p>
        </p:txBody>
      </p:sp>
      <p:sp>
        <p:nvSpPr>
          <p:cNvPr id="2" name="Google Shape;146;p18">
            <a:extLst>
              <a:ext uri="{FF2B5EF4-FFF2-40B4-BE49-F238E27FC236}">
                <a16:creationId xmlns:a16="http://schemas.microsoft.com/office/drawing/2014/main" id="{23860A85-8AE1-02F0-861F-F5CACA6D865A}"/>
              </a:ext>
            </a:extLst>
          </p:cNvPr>
          <p:cNvSpPr/>
          <p:nvPr/>
        </p:nvSpPr>
        <p:spPr>
          <a:xfrm>
            <a:off x="6595872" y="697751"/>
            <a:ext cx="7074235" cy="746100"/>
          </a:xfrm>
          <a:prstGeom prst="rect">
            <a:avLst/>
          </a:prstGeom>
          <a:noFill/>
          <a:ln>
            <a:noFill/>
          </a:ln>
        </p:spPr>
        <p:txBody>
          <a:bodyPr spcFirstLastPara="1" wrap="square" lIns="91425" tIns="45700" rIns="91425" bIns="45700" anchor="t" anchorCtr="0">
            <a:noAutofit/>
          </a:bodyPr>
          <a:lstStyle/>
          <a:p>
            <a:r>
              <a:rPr lang="en-US" sz="3600" dirty="0">
                <a:latin typeface="Arial" panose="020B0604020202020204" pitchFamily="34" charset="0"/>
                <a:ea typeface="Helvetica Neue"/>
                <a:cs typeface="Arial" panose="020B0604020202020204" pitchFamily="34" charset="0"/>
                <a:sym typeface="Helvetica Neue"/>
              </a:rPr>
              <a:t>2019 Winning Design:</a:t>
            </a:r>
            <a:br>
              <a:rPr lang="en-US" sz="3600" dirty="0">
                <a:latin typeface="Arial" panose="020B0604020202020204" pitchFamily="34" charset="0"/>
                <a:ea typeface="Helvetica Neue"/>
                <a:cs typeface="Arial" panose="020B0604020202020204" pitchFamily="34" charset="0"/>
                <a:sym typeface="Helvetica Neue"/>
              </a:rPr>
            </a:br>
            <a:r>
              <a:rPr lang="en-US" sz="3600" dirty="0">
                <a:latin typeface="Arial" panose="020B0604020202020204" pitchFamily="34" charset="0"/>
                <a:ea typeface="Helvetica Neue"/>
                <a:cs typeface="Arial" panose="020B0604020202020204" pitchFamily="34" charset="0"/>
                <a:sym typeface="Helvetica Neue"/>
              </a:rPr>
              <a:t>The Shrug Chair</a:t>
            </a:r>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BF470063-96E5-6183-E48F-CA1C9E850653}"/>
              </a:ext>
            </a:extLst>
          </p:cNvPr>
          <p:cNvSpPr txBox="1"/>
          <p:nvPr/>
        </p:nvSpPr>
        <p:spPr>
          <a:xfrm>
            <a:off x="11788346" y="86497"/>
            <a:ext cx="383438" cy="307777"/>
          </a:xfrm>
          <a:prstGeom prst="rect">
            <a:avLst/>
          </a:prstGeom>
          <a:noFill/>
        </p:spPr>
        <p:txBody>
          <a:bodyPr wrap="none" rtlCol="0">
            <a:spAutoFit/>
          </a:bodyPr>
          <a:lstStyle/>
          <a:p>
            <a:r>
              <a:rPr lang="en-US" sz="1400" dirty="0"/>
              <a:t>46</a:t>
            </a:r>
          </a:p>
        </p:txBody>
      </p:sp>
    </p:spTree>
  </p:cSld>
  <p:clrMapOvr>
    <a:masterClrMapping/>
  </p:clrMapOvr>
  <p:transition spd="slow">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10" name="Google Shape;210;p24"/>
          <p:cNvSpPr txBox="1"/>
          <p:nvPr/>
        </p:nvSpPr>
        <p:spPr>
          <a:xfrm>
            <a:off x="8229600" y="5325533"/>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11" name="Google Shape;211;p24"/>
          <p:cNvSpPr txBox="1"/>
          <p:nvPr/>
        </p:nvSpPr>
        <p:spPr>
          <a:xfrm>
            <a:off x="6595872" y="2292096"/>
            <a:ext cx="184800" cy="461700"/>
          </a:xfrm>
          <a:prstGeom prst="rect">
            <a:avLst/>
          </a:prstGeom>
          <a:noFill/>
          <a:ln>
            <a:noFill/>
          </a:ln>
        </p:spPr>
        <p:txBody>
          <a:bodyPr spcFirstLastPara="1" wrap="square" lIns="91425" tIns="45700" rIns="91425" bIns="45700" anchor="t" anchorCtr="0">
            <a:spAutoFit/>
          </a:bodyPr>
          <a:lstStyle/>
          <a:p>
            <a:endParaRPr sz="2400">
              <a:solidFill>
                <a:schemeClr val="dk1"/>
              </a:solidFill>
              <a:latin typeface="Arial"/>
              <a:ea typeface="Arial"/>
              <a:cs typeface="Arial"/>
              <a:sym typeface="Arial"/>
            </a:endParaRPr>
          </a:p>
        </p:txBody>
      </p:sp>
      <p:sp>
        <p:nvSpPr>
          <p:cNvPr id="212" name="Google Shape;212;p24"/>
          <p:cNvSpPr txBox="1"/>
          <p:nvPr/>
        </p:nvSpPr>
        <p:spPr>
          <a:xfrm>
            <a:off x="6595871" y="2416655"/>
            <a:ext cx="5225367" cy="2463570"/>
          </a:xfrm>
          <a:prstGeom prst="rect">
            <a:avLst/>
          </a:prstGeom>
          <a:noFill/>
          <a:ln>
            <a:noFill/>
          </a:ln>
        </p:spPr>
        <p:txBody>
          <a:bodyPr spcFirstLastPara="1" wrap="square" lIns="91425" tIns="45700" rIns="91425" bIns="45700" anchor="t" anchorCtr="0">
            <a:noAutofit/>
          </a:bodyPr>
          <a:lstStyle/>
          <a:p>
            <a:pPr>
              <a:buClr>
                <a:schemeClr val="lt2"/>
              </a:buClr>
              <a:buSzPts val="1600"/>
            </a:pPr>
            <a:r>
              <a:rPr lang="en-US" sz="1600" dirty="0" err="1">
                <a:latin typeface="Arial" panose="020B0604020202020204" pitchFamily="34" charset="0"/>
                <a:ea typeface="Helvetica Neue"/>
                <a:cs typeface="Arial" panose="020B0604020202020204" pitchFamily="34" charset="0"/>
                <a:sym typeface="Helvetica Neue"/>
              </a:rPr>
              <a:t>Deflextion</a:t>
            </a:r>
            <a:r>
              <a:rPr lang="en-US" sz="1600" dirty="0">
                <a:latin typeface="Arial" panose="020B0604020202020204" pitchFamily="34" charset="0"/>
                <a:ea typeface="Helvetica Neue"/>
                <a:cs typeface="Arial" panose="020B0604020202020204" pitchFamily="34" charset="0"/>
                <a:sym typeface="Helvetica Neue"/>
              </a:rPr>
              <a:t>, the winner of the very first FORM Student Innovation Competition, was a unique chair meant to give the illusion of movement as it is observed from every angle and use. This design was inspired by origami forms. </a:t>
            </a:r>
            <a:endParaRPr dirty="0"/>
          </a:p>
        </p:txBody>
      </p:sp>
      <p:pic>
        <p:nvPicPr>
          <p:cNvPr id="213" name="Google Shape;213;p24"/>
          <p:cNvPicPr preferRelativeResize="0"/>
          <p:nvPr/>
        </p:nvPicPr>
        <p:blipFill>
          <a:blip r:embed="rId3">
            <a:alphaModFix/>
          </a:blip>
          <a:stretch>
            <a:fillRect/>
          </a:stretch>
        </p:blipFill>
        <p:spPr>
          <a:xfrm>
            <a:off x="370761" y="1318578"/>
            <a:ext cx="6014191" cy="4006955"/>
          </a:xfrm>
          <a:prstGeom prst="rect">
            <a:avLst/>
          </a:prstGeom>
          <a:noFill/>
          <a:ln>
            <a:noFill/>
          </a:ln>
        </p:spPr>
      </p:pic>
      <p:sp>
        <p:nvSpPr>
          <p:cNvPr id="2" name="Google Shape;146;p18">
            <a:extLst>
              <a:ext uri="{FF2B5EF4-FFF2-40B4-BE49-F238E27FC236}">
                <a16:creationId xmlns:a16="http://schemas.microsoft.com/office/drawing/2014/main" id="{4AEA7A05-8E81-6C38-2349-A462E04CE110}"/>
              </a:ext>
            </a:extLst>
          </p:cNvPr>
          <p:cNvSpPr/>
          <p:nvPr/>
        </p:nvSpPr>
        <p:spPr>
          <a:xfrm>
            <a:off x="6595872" y="697751"/>
            <a:ext cx="7074235" cy="746100"/>
          </a:xfrm>
          <a:prstGeom prst="rect">
            <a:avLst/>
          </a:prstGeom>
          <a:noFill/>
          <a:ln>
            <a:noFill/>
          </a:ln>
        </p:spPr>
        <p:txBody>
          <a:bodyPr spcFirstLastPara="1" wrap="square" lIns="91425" tIns="45700" rIns="91425" bIns="45700" anchor="t" anchorCtr="0">
            <a:noAutofit/>
          </a:bodyPr>
          <a:lstStyle/>
          <a:p>
            <a:r>
              <a:rPr lang="en-US" sz="3600" dirty="0">
                <a:latin typeface="Arial" panose="020B0604020202020204" pitchFamily="34" charset="0"/>
                <a:ea typeface="Helvetica Neue"/>
                <a:cs typeface="Arial" panose="020B0604020202020204" pitchFamily="34" charset="0"/>
                <a:sym typeface="Helvetica Neue"/>
              </a:rPr>
              <a:t>2018 Winning Design:</a:t>
            </a:r>
            <a:br>
              <a:rPr lang="en-US" sz="3600" dirty="0">
                <a:latin typeface="Arial" panose="020B0604020202020204" pitchFamily="34" charset="0"/>
                <a:ea typeface="Helvetica Neue"/>
                <a:cs typeface="Arial" panose="020B0604020202020204" pitchFamily="34" charset="0"/>
                <a:sym typeface="Helvetica Neue"/>
              </a:rPr>
            </a:br>
            <a:r>
              <a:rPr lang="en-US" sz="3600" dirty="0" err="1">
                <a:latin typeface="Arial" panose="020B0604020202020204" pitchFamily="34" charset="0"/>
                <a:ea typeface="Helvetica Neue"/>
                <a:cs typeface="Arial" panose="020B0604020202020204" pitchFamily="34" charset="0"/>
                <a:sym typeface="Helvetica Neue"/>
              </a:rPr>
              <a:t>Deflextion</a:t>
            </a:r>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a:p>
            <a:endParaRPr sz="2000" dirty="0">
              <a:latin typeface="Arial" panose="020B0604020202020204" pitchFamily="34" charset="0"/>
              <a:ea typeface="Helvetica Neue"/>
              <a:cs typeface="Arial" panose="020B0604020202020204" pitchFamily="34" charset="0"/>
              <a:sym typeface="Helvetica Neue"/>
            </a:endParaRPr>
          </a:p>
        </p:txBody>
      </p:sp>
      <p:sp>
        <p:nvSpPr>
          <p:cNvPr id="3" name="TextBox 2">
            <a:extLst>
              <a:ext uri="{FF2B5EF4-FFF2-40B4-BE49-F238E27FC236}">
                <a16:creationId xmlns:a16="http://schemas.microsoft.com/office/drawing/2014/main" id="{69B90703-1539-2A0B-F505-4FD2F8E1FF29}"/>
              </a:ext>
            </a:extLst>
          </p:cNvPr>
          <p:cNvSpPr txBox="1"/>
          <p:nvPr/>
        </p:nvSpPr>
        <p:spPr>
          <a:xfrm>
            <a:off x="11788346" y="86497"/>
            <a:ext cx="383438" cy="307777"/>
          </a:xfrm>
          <a:prstGeom prst="rect">
            <a:avLst/>
          </a:prstGeom>
          <a:noFill/>
        </p:spPr>
        <p:txBody>
          <a:bodyPr wrap="none" rtlCol="0">
            <a:spAutoFit/>
          </a:bodyPr>
          <a:lstStyle/>
          <a:p>
            <a:r>
              <a:rPr lang="en-US" sz="1400" dirty="0"/>
              <a:t>47</a:t>
            </a:r>
          </a:p>
        </p:txBody>
      </p:sp>
    </p:spTree>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27207</TotalTime>
  <Words>2863</Words>
  <Application>Microsoft Macintosh PowerPoint</Application>
  <PresentationFormat>Widescreen</PresentationFormat>
  <Paragraphs>311</Paragraphs>
  <Slides>48</Slides>
  <Notes>43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Helvetica Neue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MARINI SANDRO</dc:creator>
  <cp:lastModifiedBy>Lindsi Bielawski (Omnicom)</cp:lastModifiedBy>
  <cp:revision>90</cp:revision>
  <dcterms:created xsi:type="dcterms:W3CDTF">2024-04-16T10:39:19Z</dcterms:created>
  <dcterms:modified xsi:type="dcterms:W3CDTF">2026-08-13T14:32:15Z</dcterms:modified>
</cp:coreProperties>
</file>